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8" r:id="rId4"/>
    <p:sldId id="271" r:id="rId5"/>
    <p:sldId id="269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928710"/>
            <a:ext cx="23997512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Dod o’r anialwch crin</a:t>
            </a:r>
          </a:p>
          <a:p>
            <a:pPr>
              <a:defRPr sz="8000"/>
            </a:pPr>
            <a:r>
              <a:rPr lang="cy-GB" sz="7200" dirty="0"/>
              <a:t>I’th waredigaeth Di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  <a:p>
            <a:pPr>
              <a:defRPr sz="8000"/>
            </a:pPr>
            <a:r>
              <a:rPr lang="cy-GB" sz="7200" dirty="0"/>
              <a:t>Dwylo a fu yn gaeth</a:t>
            </a:r>
          </a:p>
          <a:p>
            <a:pPr>
              <a:defRPr sz="8000"/>
            </a:pPr>
            <a:r>
              <a:rPr lang="cy-GB" sz="7200" dirty="0"/>
              <a:t>A godir fry mewn mawl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928710"/>
            <a:ext cx="23997512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i="1" dirty="0"/>
              <a:t>Rwy’n sefyll ar</a:t>
            </a:r>
          </a:p>
          <a:p>
            <a:pPr>
              <a:defRPr sz="8000"/>
            </a:pPr>
            <a:r>
              <a:rPr lang="cy-GB" sz="7200" i="1" dirty="0"/>
              <a:t>Dorrwr cadwynau</a:t>
            </a:r>
          </a:p>
          <a:p>
            <a:pPr>
              <a:defRPr sz="8000"/>
            </a:pPr>
            <a:r>
              <a:rPr lang="cy-GB" sz="7200" i="1" dirty="0"/>
              <a:t>Gŵr y Gwyrthiau</a:t>
            </a:r>
          </a:p>
          <a:p>
            <a:pPr>
              <a:defRPr sz="8000"/>
            </a:pPr>
            <a:r>
              <a:rPr lang="cy-GB" sz="7200" i="1" dirty="0"/>
              <a:t>Enw pwerus Iesu</a:t>
            </a:r>
          </a:p>
          <a:p>
            <a:pPr>
              <a:defRPr sz="8000"/>
            </a:pPr>
            <a:r>
              <a:rPr lang="cy-GB" sz="7200" i="1" dirty="0"/>
              <a:t>Ar yr Atgyfodwr</a:t>
            </a:r>
          </a:p>
          <a:p>
            <a:pPr>
              <a:defRPr sz="8000"/>
            </a:pPr>
            <a:r>
              <a:rPr lang="cy-GB" sz="7200" i="1" dirty="0"/>
              <a:t>Ar fy Ngwaredwr</a:t>
            </a:r>
          </a:p>
          <a:p>
            <a:pPr>
              <a:defRPr sz="8000"/>
            </a:pPr>
            <a:r>
              <a:rPr lang="cy-GB" sz="7200" i="1" dirty="0"/>
              <a:t>Enw pwerus Iesu</a:t>
            </a:r>
          </a:p>
        </p:txBody>
      </p:sp>
    </p:spTree>
    <p:extLst>
      <p:ext uri="{BB962C8B-B14F-4D97-AF65-F5344CB8AC3E}">
        <p14:creationId xmlns:p14="http://schemas.microsoft.com/office/powerpoint/2010/main" val="3105991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928709"/>
            <a:ext cx="23997512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Dilyn dy law o’m blaen</a:t>
            </a:r>
          </a:p>
          <a:p>
            <a:pPr>
              <a:defRPr sz="8000"/>
            </a:pPr>
            <a:r>
              <a:rPr lang="cy-GB" sz="7200" dirty="0"/>
              <a:t>I wlad yr addewid mawr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  <a:p>
            <a:pPr>
              <a:defRPr sz="8000"/>
            </a:pPr>
            <a:r>
              <a:rPr lang="cy-GB" sz="7200" dirty="0"/>
              <a:t>Fe gariaist y groes i mi</a:t>
            </a:r>
          </a:p>
          <a:p>
            <a:pPr>
              <a:defRPr sz="8000"/>
            </a:pPr>
            <a:r>
              <a:rPr lang="cy-GB" sz="7200" dirty="0"/>
              <a:t>Rwy’n blentyn y Brenin cry’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  <a:p>
            <a:pPr>
              <a:defRPr sz="8000"/>
            </a:pPr>
            <a:r>
              <a:rPr lang="cy-GB" sz="7200" dirty="0"/>
              <a:t>Yma rwy’n sefyll nawr</a:t>
            </a:r>
          </a:p>
        </p:txBody>
      </p:sp>
    </p:spTree>
    <p:extLst>
      <p:ext uri="{BB962C8B-B14F-4D97-AF65-F5344CB8AC3E}">
        <p14:creationId xmlns:p14="http://schemas.microsoft.com/office/powerpoint/2010/main" val="6697668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928710"/>
            <a:ext cx="23997512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i="1" dirty="0"/>
              <a:t>Rwy’n sefyll ar</a:t>
            </a:r>
          </a:p>
          <a:p>
            <a:pPr>
              <a:defRPr sz="8000"/>
            </a:pPr>
            <a:r>
              <a:rPr lang="cy-GB" sz="7200" i="1" dirty="0"/>
              <a:t>Dorrwr cadwynau</a:t>
            </a:r>
          </a:p>
          <a:p>
            <a:pPr>
              <a:defRPr sz="8000"/>
            </a:pPr>
            <a:r>
              <a:rPr lang="cy-GB" sz="7200" i="1" dirty="0"/>
              <a:t>Gŵr y Gwyrthiau</a:t>
            </a:r>
          </a:p>
          <a:p>
            <a:pPr>
              <a:defRPr sz="8000"/>
            </a:pPr>
            <a:r>
              <a:rPr lang="cy-GB" sz="7200" i="1" dirty="0"/>
              <a:t>Enw pwerus Iesu</a:t>
            </a:r>
          </a:p>
          <a:p>
            <a:pPr>
              <a:defRPr sz="8000"/>
            </a:pPr>
            <a:r>
              <a:rPr lang="cy-GB" sz="7200" i="1" dirty="0"/>
              <a:t>Ar yr Atgyfodwr</a:t>
            </a:r>
          </a:p>
          <a:p>
            <a:pPr>
              <a:defRPr sz="8000"/>
            </a:pPr>
            <a:r>
              <a:rPr lang="cy-GB" sz="7200" i="1" dirty="0"/>
              <a:t>Ar fy Ngwaredwr</a:t>
            </a:r>
          </a:p>
          <a:p>
            <a:pPr>
              <a:defRPr sz="8000"/>
            </a:pPr>
            <a:r>
              <a:rPr lang="cy-GB" sz="7200" i="1" dirty="0"/>
              <a:t>Enw pwerus Iesu</a:t>
            </a:r>
          </a:p>
        </p:txBody>
      </p:sp>
    </p:spTree>
    <p:extLst>
      <p:ext uri="{BB962C8B-B14F-4D97-AF65-F5344CB8AC3E}">
        <p14:creationId xmlns:p14="http://schemas.microsoft.com/office/powerpoint/2010/main" val="71146692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928709"/>
            <a:ext cx="23997512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i="1" dirty="0"/>
              <a:t>Haleliwia rwy’n rhydd</a:t>
            </a:r>
          </a:p>
          <a:p>
            <a:pPr>
              <a:defRPr sz="8000"/>
            </a:pPr>
            <a:r>
              <a:rPr lang="cy-GB" sz="7200" i="1" dirty="0"/>
              <a:t>Haleliwia rwy’n rhydd</a:t>
            </a:r>
          </a:p>
          <a:p>
            <a:pPr>
              <a:defRPr sz="8000"/>
            </a:pPr>
            <a:r>
              <a:rPr lang="cy-GB" sz="7200" i="1" dirty="0"/>
              <a:t>Iesu ‘Ngwaredwr gadwodd fi</a:t>
            </a:r>
          </a:p>
          <a:p>
            <a:pPr>
              <a:defRPr sz="8000"/>
            </a:pPr>
            <a:endParaRPr lang="cy-GB" sz="7200" i="1" dirty="0"/>
          </a:p>
          <a:p>
            <a:pPr>
              <a:defRPr sz="8000"/>
            </a:pPr>
            <a:endParaRPr lang="cy-GB" sz="7200" i="1" dirty="0"/>
          </a:p>
          <a:p>
            <a:pPr>
              <a:defRPr sz="8000"/>
            </a:pPr>
            <a:r>
              <a:rPr lang="cy-GB" sz="7200" i="1" dirty="0"/>
              <a:t>Haleliwia rwy’n rhydd</a:t>
            </a:r>
          </a:p>
          <a:p>
            <a:pPr>
              <a:defRPr sz="8000"/>
            </a:pPr>
            <a:r>
              <a:rPr lang="cy-GB" sz="7200" i="1" dirty="0"/>
              <a:t>Haleliwia rwy’n rhydd</a:t>
            </a:r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CE22DC87-355C-C34F-80B8-D893646AA4D7}"/>
              </a:ext>
            </a:extLst>
          </p:cNvPr>
          <p:cNvSpPr txBox="1"/>
          <p:nvPr/>
        </p:nvSpPr>
        <p:spPr>
          <a:xfrm>
            <a:off x="6560848" y="11099193"/>
            <a:ext cx="17277350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 err="1"/>
              <a:t>Yma</a:t>
            </a:r>
            <a:r>
              <a:rPr lang="en-GB" sz="1800" b="0" dirty="0"/>
              <a:t> </a:t>
            </a:r>
            <a:r>
              <a:rPr lang="en-GB" sz="1800" b="0" dirty="0" err="1"/>
              <a:t>rwy’n</a:t>
            </a:r>
            <a:r>
              <a:rPr lang="en-GB" sz="1800" b="0" dirty="0"/>
              <a:t> </a:t>
            </a:r>
            <a:r>
              <a:rPr lang="en-GB" sz="1800" b="0" dirty="0" err="1"/>
              <a:t>sefyll</a:t>
            </a:r>
            <a:r>
              <a:rPr lang="en-GB" sz="1800" b="0" dirty="0"/>
              <a:t> </a:t>
            </a:r>
            <a:r>
              <a:rPr lang="en-GB" sz="1800" b="0" dirty="0" err="1"/>
              <a:t>nawr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Where I’m standing now</a:t>
            </a:r>
          </a:p>
          <a:p>
            <a:pPr algn="r">
              <a:defRPr sz="2000"/>
            </a:pPr>
            <a:r>
              <a:rPr lang="en-GB" sz="1800" b="0" dirty="0"/>
              <a:t>JOHNSON/LAKE/WICKHAM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: </a:t>
            </a:r>
            <a:r>
              <a:rPr lang="en-GB" sz="1800" b="0" dirty="0" err="1"/>
              <a:t>Arwel</a:t>
            </a:r>
            <a:r>
              <a:rPr lang="en-GB" sz="1800" b="0" dirty="0"/>
              <a:t> E. Jones</a:t>
            </a:r>
          </a:p>
          <a:p>
            <a:pPr algn="r">
              <a:defRPr sz="2000"/>
            </a:pPr>
            <a:r>
              <a:rPr lang="en-GB" sz="1800" b="0" dirty="0"/>
              <a:t>© 2021 Phil Wickham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/ Small Stone Media BV, Holland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yn</a:t>
            </a:r>
            <a:r>
              <a:rPr lang="en-GB" sz="1800" b="0" dirty="0"/>
              <a:t> y DU/Eire </a:t>
            </a:r>
            <a:r>
              <a:rPr lang="en-GB" sz="1800" b="0" dirty="0" err="1"/>
              <a:t>gan</a:t>
            </a:r>
            <a:r>
              <a:rPr lang="en-GB" sz="1800" b="0" dirty="0"/>
              <a:t> Song Solutions </a:t>
            </a:r>
            <a:r>
              <a:rPr lang="en-GB" sz="1800" b="0" dirty="0" err="1"/>
              <a:t>www.songsolutions.org</a:t>
            </a:r>
            <a:r>
              <a:rPr lang="en-GB" sz="1800" b="0" dirty="0"/>
              <a:t>)) / Simply Global Songs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/ Small Stone Media BV, Holland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yn</a:t>
            </a:r>
            <a:r>
              <a:rPr lang="en-GB" sz="1800" b="0" dirty="0"/>
              <a:t> y DU/Eire </a:t>
            </a:r>
            <a:r>
              <a:rPr lang="en-GB" sz="1800" b="0" dirty="0" err="1"/>
              <a:t>gan</a:t>
            </a:r>
            <a:r>
              <a:rPr lang="en-GB" sz="1800" b="0" dirty="0"/>
              <a:t> Song Solutions </a:t>
            </a:r>
            <a:r>
              <a:rPr lang="en-GB" sz="1800" b="0" dirty="0" err="1"/>
              <a:t>www.songsolutions.org</a:t>
            </a:r>
            <a:r>
              <a:rPr lang="en-GB" sz="1800" b="0" dirty="0"/>
              <a:t>)) / Bethel Music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 / Brandon Lake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 / Maverick City Publishing Worldwide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Solutions). </a:t>
            </a:r>
            <a:r>
              <a:rPr lang="en-GB" sz="1800" b="0" dirty="0" err="1"/>
              <a:t>Cedwir</a:t>
            </a:r>
            <a:r>
              <a:rPr lang="en-GB" sz="1800" b="0" dirty="0"/>
              <a:t> </a:t>
            </a:r>
            <a:r>
              <a:rPr lang="en-GB" sz="1800" b="0" dirty="0" err="1"/>
              <a:t>pob</a:t>
            </a:r>
            <a:r>
              <a:rPr lang="en-GB" sz="1800" b="0" dirty="0"/>
              <a:t> </a:t>
            </a:r>
            <a:r>
              <a:rPr lang="en-GB" sz="1800" b="0" dirty="0" err="1"/>
              <a:t>hawl</a:t>
            </a:r>
            <a:r>
              <a:rPr lang="en-GB" sz="1800" b="0" dirty="0"/>
              <a:t>. </a:t>
            </a:r>
            <a:r>
              <a:rPr lang="en-GB" sz="1800" b="0" dirty="0" err="1"/>
              <a:t>Defnyddiwyd</a:t>
            </a:r>
            <a:r>
              <a:rPr lang="en-GB" sz="1800" b="0" dirty="0"/>
              <a:t> </a:t>
            </a:r>
            <a:r>
              <a:rPr lang="en-GB" sz="1800" b="0" dirty="0" err="1"/>
              <a:t>trwy</a:t>
            </a:r>
            <a:r>
              <a:rPr lang="en-GB" sz="1800" b="0" dirty="0"/>
              <a:t> </a:t>
            </a:r>
            <a:r>
              <a:rPr lang="en-GB" sz="1800" b="0" dirty="0" err="1"/>
              <a:t>ganiatâd</a:t>
            </a:r>
            <a:r>
              <a:rPr lang="en-GB" sz="1800" b="0" dirty="0"/>
              <a:t>.</a:t>
            </a:r>
          </a:p>
          <a:p>
            <a:pPr algn="r">
              <a:defRPr sz="2000"/>
            </a:pPr>
            <a:r>
              <a:rPr lang="en-GB" sz="1800" b="0" dirty="0"/>
              <a:t>CCLI# 7181854</a:t>
            </a:r>
          </a:p>
        </p:txBody>
      </p:sp>
    </p:spTree>
    <p:extLst>
      <p:ext uri="{BB962C8B-B14F-4D97-AF65-F5344CB8AC3E}">
        <p14:creationId xmlns:p14="http://schemas.microsoft.com/office/powerpoint/2010/main" val="21323455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250</Words>
  <Application>Microsoft Macintosh PowerPoint</Application>
  <PresentationFormat>Custom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29</cp:revision>
  <dcterms:modified xsi:type="dcterms:W3CDTF">2022-01-19T11:04:27Z</dcterms:modified>
</cp:coreProperties>
</file>