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74" r:id="rId6"/>
    <p:sldId id="276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89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Mae’r gwynt yn craffu ar bob ystum o dy law</a:t>
            </a:r>
          </a:p>
          <a:p>
            <a:pPr>
              <a:defRPr sz="8000"/>
            </a:pPr>
            <a:r>
              <a:rPr lang="cy-GB" dirty="0"/>
              <a:t>Tonnau ofn yn cwympo wrth Dy air</a:t>
            </a:r>
          </a:p>
          <a:p>
            <a:pPr>
              <a:defRPr sz="8000"/>
            </a:pPr>
            <a:r>
              <a:rPr lang="cy-GB" dirty="0"/>
              <a:t>Mi wn, yfory, pan ddaw’r pwysau arnaf fi</a:t>
            </a:r>
          </a:p>
          <a:p>
            <a:pPr>
              <a:defRPr sz="8000"/>
            </a:pPr>
            <a:r>
              <a:rPr lang="cy-GB" dirty="0"/>
              <a:t>Byddi di yn f’achub i drachefn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4344486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O’r fath nerthol Dduw, </a:t>
            </a:r>
          </a:p>
          <a:p>
            <a:pPr>
              <a:defRPr sz="8000"/>
            </a:pPr>
            <a:r>
              <a:rPr lang="cy-GB" dirty="0"/>
              <a:t>o’r fath nerthol Dduw wyt Ti</a:t>
            </a:r>
          </a:p>
          <a:p>
            <a:pPr>
              <a:defRPr sz="8000"/>
            </a:pPr>
            <a:r>
              <a:rPr lang="cy-GB" dirty="0"/>
              <a:t>O’r fath nerthol Dduw, </a:t>
            </a:r>
          </a:p>
          <a:p>
            <a:pPr>
              <a:defRPr sz="8000"/>
            </a:pPr>
            <a:r>
              <a:rPr lang="cy-GB" dirty="0"/>
              <a:t>o’r fath nerthol Dduw wyt Ti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88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Yma’n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gwmni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fydd</a:t>
            </a:r>
            <a:r>
              <a:rPr lang="en-GB" dirty="0"/>
              <a:t> </a:t>
            </a:r>
            <a:r>
              <a:rPr lang="en-GB" dirty="0" err="1"/>
              <a:t>gorsedd</a:t>
            </a:r>
            <a:r>
              <a:rPr lang="en-GB" dirty="0"/>
              <a:t> </a:t>
            </a:r>
            <a:r>
              <a:rPr lang="en-GB" dirty="0" err="1"/>
              <a:t>arall</a:t>
            </a:r>
            <a:r>
              <a:rPr lang="en-GB" dirty="0"/>
              <a:t> </a:t>
            </a:r>
            <a:r>
              <a:rPr lang="en-GB" dirty="0" err="1"/>
              <a:t>nawr</a:t>
            </a:r>
            <a:endParaRPr lang="en-GB" dirty="0"/>
          </a:p>
          <a:p>
            <a:pPr>
              <a:defRPr sz="8000"/>
            </a:pPr>
            <a:r>
              <a:rPr lang="en-GB" dirty="0"/>
              <a:t>(Mae) ’</a:t>
            </a:r>
            <a:r>
              <a:rPr lang="en-GB" dirty="0" err="1"/>
              <a:t>nghalon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eiddot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llwyr</a:t>
            </a:r>
            <a:endParaRPr lang="en-GB" dirty="0"/>
          </a:p>
          <a:p>
            <a:pPr>
              <a:defRPr sz="8000"/>
            </a:pPr>
            <a:r>
              <a:rPr lang="en-GB" dirty="0"/>
              <a:t>Mae </a:t>
            </a:r>
            <a:r>
              <a:rPr lang="en-GB" dirty="0" err="1"/>
              <a:t>cân</a:t>
            </a:r>
            <a:r>
              <a:rPr lang="en-GB" dirty="0"/>
              <a:t> y </a:t>
            </a:r>
            <a:r>
              <a:rPr lang="en-GB" dirty="0" err="1"/>
              <a:t>nefoedd</a:t>
            </a:r>
            <a:r>
              <a:rPr lang="en-GB" dirty="0"/>
              <a:t> a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enaid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gytûn</a:t>
            </a:r>
            <a:endParaRPr lang="en-GB" dirty="0"/>
          </a:p>
          <a:p>
            <a:pPr>
              <a:defRPr sz="8000"/>
            </a:pPr>
            <a:r>
              <a:rPr lang="en-GB" dirty="0" err="1"/>
              <a:t>Iesu</a:t>
            </a:r>
            <a:r>
              <a:rPr lang="en-GB" dirty="0"/>
              <a:t> Grist,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</a:t>
            </a:r>
            <a:r>
              <a:rPr lang="en-GB" dirty="0" err="1"/>
              <a:t>uwch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un</a:t>
            </a:r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1882274"/>
            <a:ext cx="23997512" cy="9951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, </a:t>
            </a:r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, </a:t>
            </a:r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, </a:t>
            </a:r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, </a:t>
            </a:r>
          </a:p>
          <a:p>
            <a:pPr>
              <a:defRPr sz="8000"/>
            </a:pP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nerthol</a:t>
            </a:r>
            <a:r>
              <a:rPr lang="en-GB" dirty="0"/>
              <a:t> </a:t>
            </a:r>
            <a:r>
              <a:rPr lang="en-GB" dirty="0" err="1"/>
              <a:t>Dduw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1388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4344485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Moliant</a:t>
            </a:r>
            <a:r>
              <a:rPr lang="en-GB" dirty="0"/>
              <a:t>, </a:t>
            </a:r>
            <a:r>
              <a:rPr lang="en-GB" dirty="0" err="1"/>
              <a:t>moliant</a:t>
            </a:r>
            <a:r>
              <a:rPr lang="en-GB" dirty="0"/>
              <a:t>, </a:t>
            </a:r>
            <a:r>
              <a:rPr lang="en-GB" dirty="0" err="1"/>
              <a:t>Haleliwia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ddi-ddiwedd</a:t>
            </a:r>
            <a:endParaRPr lang="en-GB" dirty="0"/>
          </a:p>
          <a:p>
            <a:pPr>
              <a:defRPr sz="8000"/>
            </a:pPr>
            <a:r>
              <a:rPr lang="en-GB" dirty="0"/>
              <a:t>O </a:t>
            </a:r>
            <a:r>
              <a:rPr lang="en-GB" dirty="0" err="1"/>
              <a:t>Iôr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Nuw</a:t>
            </a:r>
            <a:r>
              <a:rPr lang="en-GB" dirty="0"/>
              <a:t>, mor </a:t>
            </a:r>
            <a:r>
              <a:rPr lang="en-GB" dirty="0" err="1"/>
              <a:t>fawr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dirty="0" err="1"/>
              <a:t>Anrhydedd</a:t>
            </a:r>
            <a:r>
              <a:rPr lang="en-GB" dirty="0"/>
              <a:t>, </a:t>
            </a:r>
            <a:r>
              <a:rPr lang="en-GB" dirty="0" err="1"/>
              <a:t>gallu</a:t>
            </a:r>
            <a:r>
              <a:rPr lang="en-GB" dirty="0"/>
              <a:t>, </a:t>
            </a:r>
            <a:r>
              <a:rPr lang="en-GB" dirty="0" err="1"/>
              <a:t>Haleliwia</a:t>
            </a:r>
            <a:r>
              <a:rPr lang="en-GB" dirty="0"/>
              <a:t> </a:t>
            </a:r>
            <a:r>
              <a:rPr lang="en-GB" dirty="0" err="1"/>
              <a:t>unwaith</a:t>
            </a:r>
            <a:r>
              <a:rPr lang="en-GB" dirty="0"/>
              <a:t> </a:t>
            </a:r>
            <a:r>
              <a:rPr lang="en-GB" dirty="0" err="1"/>
              <a:t>eto</a:t>
            </a:r>
            <a:endParaRPr lang="en-GB" dirty="0"/>
          </a:p>
          <a:p>
            <a:pPr>
              <a:defRPr sz="8000"/>
            </a:pPr>
            <a:r>
              <a:rPr lang="en-GB" dirty="0" err="1"/>
              <a:t>Arglwydd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Nuw</a:t>
            </a:r>
            <a:r>
              <a:rPr lang="en-GB" dirty="0"/>
              <a:t>, mor </a:t>
            </a:r>
            <a:r>
              <a:rPr lang="en-GB" dirty="0" err="1"/>
              <a:t>fawr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39443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790487"/>
            <a:ext cx="23997512" cy="6135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Moliant</a:t>
            </a:r>
            <a:r>
              <a:rPr lang="en-GB" dirty="0"/>
              <a:t>, </a:t>
            </a:r>
            <a:r>
              <a:rPr lang="en-GB" dirty="0" err="1"/>
              <a:t>moliant</a:t>
            </a:r>
            <a:r>
              <a:rPr lang="en-GB" dirty="0"/>
              <a:t>, </a:t>
            </a:r>
            <a:r>
              <a:rPr lang="en-GB" dirty="0" err="1"/>
              <a:t>Haleliwia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ddi-ddiwedd</a:t>
            </a:r>
            <a:endParaRPr lang="en-GB" dirty="0"/>
          </a:p>
          <a:p>
            <a:pPr>
              <a:defRPr sz="8000"/>
            </a:pPr>
            <a:r>
              <a:rPr lang="en-GB" dirty="0"/>
              <a:t>O </a:t>
            </a:r>
            <a:r>
              <a:rPr lang="en-GB" dirty="0" err="1"/>
              <a:t>Iôr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Nuw</a:t>
            </a:r>
            <a:r>
              <a:rPr lang="en-GB" dirty="0"/>
              <a:t>, mor </a:t>
            </a:r>
            <a:r>
              <a:rPr lang="en-GB" dirty="0" err="1"/>
              <a:t>fawr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dirty="0" err="1"/>
              <a:t>Anrhydedd</a:t>
            </a:r>
            <a:r>
              <a:rPr lang="en-GB" dirty="0"/>
              <a:t>, </a:t>
            </a:r>
            <a:r>
              <a:rPr lang="en-GB" dirty="0" err="1"/>
              <a:t>gallu</a:t>
            </a:r>
            <a:r>
              <a:rPr lang="en-GB" dirty="0"/>
              <a:t>, </a:t>
            </a:r>
            <a:r>
              <a:rPr lang="en-GB" dirty="0" err="1"/>
              <a:t>Haleliwia</a:t>
            </a:r>
            <a:r>
              <a:rPr lang="en-GB" dirty="0"/>
              <a:t> </a:t>
            </a:r>
            <a:r>
              <a:rPr lang="en-GB" dirty="0" err="1"/>
              <a:t>unwaith</a:t>
            </a:r>
            <a:r>
              <a:rPr lang="en-GB" dirty="0"/>
              <a:t> </a:t>
            </a:r>
            <a:r>
              <a:rPr lang="en-GB" dirty="0" err="1"/>
              <a:t>eto</a:t>
            </a:r>
            <a:endParaRPr lang="en-GB" dirty="0"/>
          </a:p>
          <a:p>
            <a:pPr>
              <a:defRPr sz="8000"/>
            </a:pPr>
            <a:r>
              <a:rPr lang="en-GB" dirty="0" err="1"/>
              <a:t>Arglwydd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Nuw</a:t>
            </a:r>
            <a:r>
              <a:rPr lang="en-GB" dirty="0"/>
              <a:t>, mor </a:t>
            </a:r>
            <a:r>
              <a:rPr lang="en-GB" dirty="0" err="1"/>
              <a:t>fawr</a:t>
            </a:r>
            <a:r>
              <a:rPr lang="en-GB" dirty="0"/>
              <a:t> </a:t>
            </a:r>
            <a:r>
              <a:rPr lang="en-GB" dirty="0" err="1"/>
              <a:t>wyt</a:t>
            </a:r>
            <a:r>
              <a:rPr lang="en-GB" dirty="0"/>
              <a:t> </a:t>
            </a:r>
            <a:r>
              <a:rPr lang="en-GB" dirty="0" err="1"/>
              <a:t>Ti</a:t>
            </a:r>
            <a:endParaRPr lang="en-GB" dirty="0"/>
          </a:p>
          <a:p>
            <a:pPr>
              <a:defRPr sz="8000"/>
            </a:pPr>
            <a:r>
              <a:rPr lang="en-GB" sz="7200" dirty="0" err="1"/>
              <a:t>O’r</a:t>
            </a:r>
            <a:r>
              <a:rPr lang="en-GB" sz="7200" dirty="0"/>
              <a:t> </a:t>
            </a:r>
            <a:r>
              <a:rPr lang="en-GB" sz="7200" dirty="0" err="1"/>
              <a:t>fath</a:t>
            </a:r>
            <a:r>
              <a:rPr lang="en-GB" sz="7200" dirty="0"/>
              <a:t> </a:t>
            </a:r>
            <a:r>
              <a:rPr lang="en-GB" sz="7200" dirty="0" err="1"/>
              <a:t>nerthol</a:t>
            </a:r>
            <a:r>
              <a:rPr lang="en-GB" sz="7200" dirty="0"/>
              <a:t> </a:t>
            </a:r>
            <a:r>
              <a:rPr lang="en-GB" sz="7200" dirty="0" err="1"/>
              <a:t>Dduw</a:t>
            </a:r>
            <a:r>
              <a:rPr lang="en-GB" sz="7200" dirty="0"/>
              <a:t>, </a:t>
            </a:r>
            <a:r>
              <a:rPr lang="en-GB" sz="7200" dirty="0" err="1"/>
              <a:t>o’r</a:t>
            </a:r>
            <a:r>
              <a:rPr lang="en-GB" sz="7200" dirty="0"/>
              <a:t> </a:t>
            </a:r>
            <a:r>
              <a:rPr lang="en-GB" sz="7200" dirty="0" err="1"/>
              <a:t>fath</a:t>
            </a:r>
            <a:r>
              <a:rPr lang="en-GB" sz="7200" dirty="0"/>
              <a:t> </a:t>
            </a:r>
            <a:r>
              <a:rPr lang="en-GB" sz="7200" dirty="0" err="1"/>
              <a:t>nerthol</a:t>
            </a:r>
            <a:r>
              <a:rPr lang="en-GB" sz="7200" dirty="0"/>
              <a:t> </a:t>
            </a:r>
            <a:r>
              <a:rPr lang="en-GB" sz="7200" dirty="0" err="1"/>
              <a:t>Dduw</a:t>
            </a:r>
            <a:r>
              <a:rPr lang="en-GB" sz="7200" dirty="0"/>
              <a:t> </a:t>
            </a:r>
            <a:r>
              <a:rPr lang="en-GB" sz="7200" dirty="0" err="1"/>
              <a:t>wyt</a:t>
            </a:r>
            <a:r>
              <a:rPr lang="en-GB" sz="7200" dirty="0"/>
              <a:t> </a:t>
            </a:r>
            <a:r>
              <a:rPr lang="en-GB" sz="7200" dirty="0" err="1"/>
              <a:t>Ti</a:t>
            </a:r>
            <a:endParaRPr lang="en-GB" sz="7200" dirty="0"/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8C94C0DB-A089-BD42-B93E-4334B3E3CC67}"/>
              </a:ext>
            </a:extLst>
          </p:cNvPr>
          <p:cNvSpPr txBox="1"/>
          <p:nvPr/>
        </p:nvSpPr>
        <p:spPr>
          <a:xfrm>
            <a:off x="6497053" y="11663569"/>
            <a:ext cx="17277350" cy="14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 err="1"/>
              <a:t>Nerthol</a:t>
            </a:r>
            <a:r>
              <a:rPr lang="en-GB" sz="1800" b="0" dirty="0"/>
              <a:t> </a:t>
            </a:r>
            <a:r>
              <a:rPr lang="en-GB" sz="1800" b="0" dirty="0" err="1"/>
              <a:t>Dduw</a:t>
            </a:r>
            <a:endParaRPr lang="en-GB" sz="1800" b="0" dirty="0"/>
          </a:p>
          <a:p>
            <a:pPr algn="r">
              <a:defRPr sz="2000"/>
            </a:pPr>
            <a:r>
              <a:rPr lang="en-GB" sz="1800" b="0" dirty="0"/>
              <a:t>Mighty God (Another Hallelujah)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 </a:t>
            </a:r>
            <a:r>
              <a:rPr lang="en-GB" sz="1800" b="0" dirty="0" err="1"/>
              <a:t>Arwel</a:t>
            </a:r>
            <a:r>
              <a:rPr lang="en-GB" sz="1800" b="0" dirty="0"/>
              <a:t> E. Jones</a:t>
            </a:r>
          </a:p>
          <a:p>
            <a:pPr algn="r">
              <a:defRPr sz="2000"/>
            </a:pPr>
            <a:r>
              <a:rPr lang="en-GB" sz="1800" b="0" dirty="0"/>
              <a:t>© Music by Elevation Worship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Essential Music Publishing LLC)</a:t>
            </a:r>
          </a:p>
          <a:p>
            <a:pPr algn="r">
              <a:defRPr sz="2000"/>
            </a:pPr>
            <a:r>
              <a:rPr lang="en-GB" sz="1800" b="0" dirty="0"/>
              <a:t>CCLI # 7175567</a:t>
            </a:r>
          </a:p>
        </p:txBody>
      </p:sp>
    </p:spTree>
    <p:extLst>
      <p:ext uri="{BB962C8B-B14F-4D97-AF65-F5344CB8AC3E}">
        <p14:creationId xmlns:p14="http://schemas.microsoft.com/office/powerpoint/2010/main" val="18698148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244</Words>
  <Application>Microsoft Macintosh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16</cp:revision>
  <dcterms:modified xsi:type="dcterms:W3CDTF">2021-09-29T10:57:47Z</dcterms:modified>
</cp:coreProperties>
</file>