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6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2"/>
  </p:normalViewPr>
  <p:slideViewPr>
    <p:cSldViewPr snapToGrid="0" snapToObjects="1">
      <p:cViewPr varScale="1">
        <p:scale>
          <a:sx n="53" d="100"/>
          <a:sy n="5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1882279"/>
            <a:ext cx="23997512" cy="9951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’Mhreswylfa yw’r Goruchaf Dduw</a:t>
            </a:r>
          </a:p>
          <a:p>
            <a:pPr>
              <a:defRPr sz="8000"/>
            </a:pPr>
            <a:r>
              <a:rPr lang="cy-GB" dirty="0"/>
              <a:t>Fy noddfa a’m cadarnle</a:t>
            </a:r>
          </a:p>
          <a:p>
            <a:pPr>
              <a:defRPr sz="8000"/>
            </a:pPr>
            <a:r>
              <a:rPr lang="cy-GB" dirty="0"/>
              <a:t>Ynghanol pla ’niogelwch yw,</a:t>
            </a:r>
          </a:p>
          <a:p>
            <a:pPr>
              <a:defRPr sz="8000"/>
            </a:pPr>
            <a:r>
              <a:rPr lang="cy-GB" dirty="0"/>
              <a:t>Ei wŷdd a fydd ’ngorffwysle.</a:t>
            </a:r>
          </a:p>
          <a:p>
            <a:pPr>
              <a:defRPr sz="8000"/>
            </a:pPr>
            <a:r>
              <a:rPr lang="cy-GB" dirty="0"/>
              <a:t>Pan ofnau ddaw â’u saethau lu</a:t>
            </a:r>
          </a:p>
          <a:p>
            <a:pPr>
              <a:defRPr sz="8000"/>
            </a:pPr>
            <a:r>
              <a:rPr lang="cy-GB" dirty="0"/>
              <a:t>Ei darian fydd fy lloches;</a:t>
            </a:r>
          </a:p>
          <a:p>
            <a:pPr>
              <a:defRPr sz="8000"/>
            </a:pPr>
            <a:r>
              <a:rPr lang="cy-GB" dirty="0"/>
              <a:t>Â’m ffordd yn frith o faglau du</a:t>
            </a:r>
          </a:p>
          <a:p>
            <a:pPr>
              <a:defRPr sz="8000"/>
            </a:pPr>
            <a:r>
              <a:rPr lang="cy-GB" dirty="0"/>
              <a:t>Fy nghodi wna i’w fynwes.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1882277"/>
            <a:ext cx="23997512" cy="9951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’</a:t>
            </a:r>
            <a:r>
              <a:rPr lang="en-GB" dirty="0" err="1"/>
              <a:t>Mhreswylfa</a:t>
            </a:r>
            <a:r>
              <a:rPr lang="en-GB" dirty="0"/>
              <a:t>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Goruchaf</a:t>
            </a:r>
            <a:r>
              <a:rPr lang="en-GB" dirty="0"/>
              <a:t> </a:t>
            </a:r>
            <a:r>
              <a:rPr lang="en-GB" dirty="0" err="1"/>
              <a:t>Dduw</a:t>
            </a:r>
            <a:endParaRPr lang="en-GB" dirty="0"/>
          </a:p>
          <a:p>
            <a:pPr>
              <a:defRPr sz="8000"/>
            </a:pP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gymorth</a:t>
            </a:r>
            <a:r>
              <a:rPr lang="en-GB" dirty="0"/>
              <a:t> </a:t>
            </a:r>
            <a:r>
              <a:rPr lang="en-GB" dirty="0" err="1"/>
              <a:t>ym</a:t>
            </a:r>
            <a:r>
              <a:rPr lang="en-GB" dirty="0"/>
              <a:t> </a:t>
            </a:r>
            <a:r>
              <a:rPr lang="en-GB" dirty="0" err="1"/>
              <a:t>mhob</a:t>
            </a:r>
            <a:r>
              <a:rPr lang="en-GB" dirty="0"/>
              <a:t> </a:t>
            </a:r>
            <a:r>
              <a:rPr lang="en-GB" dirty="0" err="1"/>
              <a:t>dychryn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/>
              <a:t>A </a:t>
            </a:r>
            <a:r>
              <a:rPr lang="en-GB" dirty="0" err="1"/>
              <a:t>gorffwys</a:t>
            </a:r>
            <a:r>
              <a:rPr lang="en-GB" dirty="0"/>
              <a:t> </a:t>
            </a:r>
            <a:r>
              <a:rPr lang="en-GB" dirty="0" err="1"/>
              <a:t>wnaf</a:t>
            </a:r>
            <a:r>
              <a:rPr lang="en-GB" dirty="0"/>
              <a:t> ’n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triw</a:t>
            </a:r>
            <a:endParaRPr lang="en-GB" dirty="0"/>
          </a:p>
          <a:p>
            <a:pPr>
              <a:defRPr sz="8000"/>
            </a:pPr>
            <a:r>
              <a:rPr lang="en-GB" dirty="0" err="1"/>
              <a:t>Caf</a:t>
            </a:r>
            <a:r>
              <a:rPr lang="en-GB" dirty="0"/>
              <a:t> </a:t>
            </a:r>
            <a:r>
              <a:rPr lang="en-GB" dirty="0" err="1"/>
              <a:t>groeso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Mrenin</a:t>
            </a:r>
            <a:r>
              <a:rPr lang="en-GB" dirty="0"/>
              <a:t>.</a:t>
            </a:r>
          </a:p>
          <a:p>
            <a:pPr>
              <a:defRPr sz="8000"/>
            </a:pPr>
            <a:r>
              <a:rPr lang="en-GB" dirty="0" err="1"/>
              <a:t>Gwaredodd</a:t>
            </a:r>
            <a:r>
              <a:rPr lang="en-GB" dirty="0"/>
              <a:t> fi o </a:t>
            </a:r>
            <a:r>
              <a:rPr lang="en-GB" dirty="0" err="1"/>
              <a:t>faglau’r</a:t>
            </a:r>
            <a:r>
              <a:rPr lang="en-GB" dirty="0"/>
              <a:t> </a:t>
            </a:r>
            <a:r>
              <a:rPr lang="en-GB" dirty="0" err="1"/>
              <a:t>byd</a:t>
            </a:r>
            <a:endParaRPr lang="en-GB" dirty="0"/>
          </a:p>
          <a:p>
            <a:pPr>
              <a:defRPr sz="8000"/>
            </a:pPr>
            <a:r>
              <a:rPr lang="en-GB" dirty="0" err="1"/>
              <a:t>Lle’m</a:t>
            </a:r>
            <a:r>
              <a:rPr lang="en-GB" dirty="0"/>
              <a:t> </a:t>
            </a:r>
            <a:r>
              <a:rPr lang="en-GB" dirty="0" err="1"/>
              <a:t>rhwymwyd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mhechod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 err="1"/>
              <a:t>Fe’m</a:t>
            </a:r>
            <a:r>
              <a:rPr lang="en-GB" dirty="0"/>
              <a:t> </a:t>
            </a:r>
            <a:r>
              <a:rPr lang="en-GB" dirty="0" err="1"/>
              <a:t>twyllwyd</a:t>
            </a:r>
            <a:r>
              <a:rPr lang="en-GB" dirty="0"/>
              <a:t>, </a:t>
            </a:r>
            <a:r>
              <a:rPr lang="en-GB" dirty="0" err="1"/>
              <a:t>dall</a:t>
            </a:r>
            <a:r>
              <a:rPr lang="en-GB" dirty="0"/>
              <a:t> </a:t>
            </a:r>
            <a:r>
              <a:rPr lang="en-GB" dirty="0" err="1"/>
              <a:t>fûm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gyhyd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 err="1"/>
              <a:t>Daeth</a:t>
            </a:r>
            <a:r>
              <a:rPr lang="en-GB" dirty="0"/>
              <a:t> </a:t>
            </a:r>
            <a:r>
              <a:rPr lang="en-GB" dirty="0" err="1"/>
              <a:t>yno</a:t>
            </a:r>
            <a:r>
              <a:rPr lang="en-GB" dirty="0"/>
              <a:t> </a:t>
            </a:r>
            <a:r>
              <a:rPr lang="en-GB" dirty="0" err="1"/>
              <a:t>i’m</a:t>
            </a:r>
            <a:r>
              <a:rPr lang="en-GB" dirty="0"/>
              <a:t> </a:t>
            </a:r>
            <a:r>
              <a:rPr lang="en-GB" dirty="0" err="1"/>
              <a:t>dwyn</a:t>
            </a:r>
            <a:r>
              <a:rPr lang="en-GB" dirty="0"/>
              <a:t>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cysgod</a:t>
            </a:r>
            <a:r>
              <a:rPr lang="en-GB" dirty="0"/>
              <a:t>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Rymus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,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yw</a:t>
            </a:r>
            <a:endParaRPr lang="en-GB" dirty="0"/>
          </a:p>
          <a:p>
            <a:pPr>
              <a:defRPr sz="8000"/>
            </a:pP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ngobaith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a’m</a:t>
            </a:r>
            <a:r>
              <a:rPr lang="en-GB" dirty="0"/>
              <a:t> </a:t>
            </a:r>
            <a:r>
              <a:rPr lang="en-GB" dirty="0" err="1"/>
              <a:t>noddfa</a:t>
            </a:r>
            <a:r>
              <a:rPr lang="en-GB" dirty="0"/>
              <a:t>; </a:t>
            </a:r>
          </a:p>
          <a:p>
            <a:pPr>
              <a:defRPr sz="8000"/>
            </a:pPr>
            <a:r>
              <a:rPr lang="en-GB" dirty="0" err="1"/>
              <a:t>Cadarn</a:t>
            </a:r>
            <a:r>
              <a:rPr lang="en-GB" dirty="0"/>
              <a:t> </a:t>
            </a:r>
            <a:r>
              <a:rPr lang="en-GB" dirty="0" err="1"/>
              <a:t>Iôr</a:t>
            </a:r>
            <a:r>
              <a:rPr lang="en-GB" dirty="0"/>
              <a:t>, </a:t>
            </a:r>
            <a:r>
              <a:rPr lang="en-GB" dirty="0" err="1"/>
              <a:t>Emaniwel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mythol</a:t>
            </a:r>
            <a:r>
              <a:rPr lang="en-GB" dirty="0"/>
              <a:t> </a:t>
            </a:r>
            <a:r>
              <a:rPr lang="en-GB" dirty="0" err="1"/>
              <a:t>amddiffynfa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204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1882277"/>
            <a:ext cx="23997512" cy="9951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’</a:t>
            </a:r>
            <a:r>
              <a:rPr lang="en-GB" dirty="0" err="1"/>
              <a:t>Mhreswylfa</a:t>
            </a:r>
            <a:r>
              <a:rPr lang="en-GB" dirty="0"/>
              <a:t> </a:t>
            </a:r>
            <a:r>
              <a:rPr lang="en-GB" dirty="0" err="1"/>
              <a:t>yw’r</a:t>
            </a:r>
            <a:r>
              <a:rPr lang="en-GB" dirty="0"/>
              <a:t> </a:t>
            </a:r>
            <a:r>
              <a:rPr lang="en-GB" dirty="0" err="1"/>
              <a:t>Goruchaf</a:t>
            </a:r>
            <a:r>
              <a:rPr lang="en-GB" dirty="0"/>
              <a:t> </a:t>
            </a:r>
            <a:r>
              <a:rPr lang="en-GB" dirty="0" err="1"/>
              <a:t>Dduw</a:t>
            </a:r>
            <a:endParaRPr lang="en-GB" dirty="0"/>
          </a:p>
          <a:p>
            <a:pPr>
              <a:defRPr sz="8000"/>
            </a:pP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nghalon</a:t>
            </a:r>
            <a:r>
              <a:rPr lang="en-GB" dirty="0"/>
              <a:t> </a:t>
            </a:r>
            <a:r>
              <a:rPr lang="en-GB" dirty="0" err="1"/>
              <a:t>gaiff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nodded;</a:t>
            </a:r>
          </a:p>
          <a:p>
            <a:pPr>
              <a:defRPr sz="8000"/>
            </a:pP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eiddo</a:t>
            </a:r>
            <a:r>
              <a:rPr lang="en-GB" dirty="0"/>
              <a:t> </a:t>
            </a:r>
            <a:r>
              <a:rPr lang="en-GB" dirty="0" err="1"/>
              <a:t>wyf</a:t>
            </a:r>
            <a:r>
              <a:rPr lang="en-GB" dirty="0"/>
              <a:t> ac </a:t>
            </a:r>
            <a:r>
              <a:rPr lang="en-GB" dirty="0" err="1"/>
              <a:t>Ef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’</a:t>
            </a:r>
            <a:r>
              <a:rPr lang="en-GB" dirty="0" err="1"/>
              <a:t>myw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/>
              <a:t>I mi </a:t>
            </a:r>
            <a:r>
              <a:rPr lang="en-GB" dirty="0" err="1"/>
              <a:t>rhoes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adduned</a:t>
            </a:r>
            <a:r>
              <a:rPr lang="en-GB" dirty="0"/>
              <a:t>.</a:t>
            </a:r>
          </a:p>
          <a:p>
            <a:pPr>
              <a:defRPr sz="8000"/>
            </a:pPr>
            <a:r>
              <a:rPr lang="en-GB" dirty="0"/>
              <a:t>Mi </a:t>
            </a:r>
            <a:r>
              <a:rPr lang="en-GB" dirty="0" err="1"/>
              <a:t>wn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Duw</a:t>
            </a:r>
            <a:r>
              <a:rPr lang="en-GB" dirty="0"/>
              <a:t> </a:t>
            </a:r>
            <a:r>
              <a:rPr lang="en-GB" dirty="0" err="1"/>
              <a:t>yw’r</a:t>
            </a:r>
            <a:r>
              <a:rPr lang="en-GB" dirty="0"/>
              <a:t> Un </a:t>
            </a:r>
            <a:r>
              <a:rPr lang="en-GB" dirty="0" err="1"/>
              <a:t>a’m</a:t>
            </a:r>
            <a:r>
              <a:rPr lang="en-GB" dirty="0"/>
              <a:t> </a:t>
            </a:r>
            <a:r>
              <a:rPr lang="en-GB" dirty="0" err="1"/>
              <a:t>clyw</a:t>
            </a:r>
            <a:r>
              <a:rPr lang="en-GB" dirty="0"/>
              <a:t>, </a:t>
            </a:r>
          </a:p>
          <a:p>
            <a:pPr>
              <a:defRPr sz="8000"/>
            </a:pP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addo</a:t>
            </a:r>
            <a:r>
              <a:rPr lang="en-GB" dirty="0"/>
              <a:t> </a:t>
            </a:r>
            <a:r>
              <a:rPr lang="en-GB" dirty="0" err="1"/>
              <a:t>rhoi</a:t>
            </a:r>
            <a:r>
              <a:rPr lang="en-GB" dirty="0"/>
              <a:t> </a:t>
            </a:r>
            <a:r>
              <a:rPr lang="en-GB" dirty="0" err="1"/>
              <a:t>i’m</a:t>
            </a:r>
            <a:r>
              <a:rPr lang="en-GB" dirty="0"/>
              <a:t> </a:t>
            </a:r>
            <a:r>
              <a:rPr lang="en-GB" dirty="0" err="1"/>
              <a:t>ateb</a:t>
            </a:r>
            <a:endParaRPr lang="en-GB" dirty="0"/>
          </a:p>
          <a:p>
            <a:pPr>
              <a:defRPr sz="8000"/>
            </a:pPr>
            <a:r>
              <a:rPr lang="en-GB" dirty="0" err="1"/>
              <a:t>Â</a:t>
            </a:r>
            <a:r>
              <a:rPr lang="en-GB" dirty="0"/>
              <a:t> </a:t>
            </a:r>
            <a:r>
              <a:rPr lang="en-GB" dirty="0" err="1"/>
              <a:t>Bywyd</a:t>
            </a:r>
            <a:r>
              <a:rPr lang="en-GB" dirty="0"/>
              <a:t>, </a:t>
            </a:r>
            <a:r>
              <a:rPr lang="en-GB" dirty="0" err="1"/>
              <a:t>bodlon</a:t>
            </a:r>
            <a:r>
              <a:rPr lang="en-GB" dirty="0"/>
              <a:t> </a:t>
            </a:r>
            <a:r>
              <a:rPr lang="en-GB" dirty="0" err="1"/>
              <a:t>f’enaid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-</a:t>
            </a:r>
          </a:p>
          <a:p>
            <a:pPr>
              <a:defRPr sz="8000"/>
            </a:pP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gwmni</a:t>
            </a:r>
            <a:r>
              <a:rPr lang="en-GB" dirty="0"/>
              <a:t> ’n </a:t>
            </a:r>
            <a:r>
              <a:rPr lang="en-GB" dirty="0" err="1"/>
              <a:t>lle</a:t>
            </a:r>
            <a:r>
              <a:rPr lang="en-GB" dirty="0"/>
              <a:t> </a:t>
            </a:r>
            <a:r>
              <a:rPr lang="en-GB" dirty="0" err="1"/>
              <a:t>marwoldeb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21388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Rymus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,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yw</a:t>
            </a:r>
            <a:endParaRPr lang="en-GB" dirty="0"/>
          </a:p>
          <a:p>
            <a:pPr>
              <a:defRPr sz="8000"/>
            </a:pP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ngobaith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a’m</a:t>
            </a:r>
            <a:r>
              <a:rPr lang="en-GB" dirty="0"/>
              <a:t> </a:t>
            </a:r>
            <a:r>
              <a:rPr lang="en-GB" dirty="0" err="1"/>
              <a:t>noddfa</a:t>
            </a:r>
            <a:r>
              <a:rPr lang="en-GB" dirty="0"/>
              <a:t>; </a:t>
            </a:r>
          </a:p>
          <a:p>
            <a:pPr>
              <a:defRPr sz="8000"/>
            </a:pPr>
            <a:r>
              <a:rPr lang="en-GB" dirty="0" err="1"/>
              <a:t>Cadarn</a:t>
            </a:r>
            <a:r>
              <a:rPr lang="en-GB" dirty="0"/>
              <a:t> </a:t>
            </a:r>
            <a:r>
              <a:rPr lang="en-GB" dirty="0" err="1"/>
              <a:t>Iôr</a:t>
            </a:r>
            <a:r>
              <a:rPr lang="en-GB" dirty="0"/>
              <a:t>, </a:t>
            </a:r>
            <a:r>
              <a:rPr lang="en-GB" dirty="0" err="1"/>
              <a:t>Emaniwel</a:t>
            </a:r>
            <a:r>
              <a:rPr lang="en-GB" dirty="0"/>
              <a:t>,</a:t>
            </a:r>
          </a:p>
          <a:p>
            <a:pPr>
              <a:defRPr sz="8000"/>
            </a:pP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mythol</a:t>
            </a:r>
            <a:r>
              <a:rPr lang="en-GB" dirty="0"/>
              <a:t> </a:t>
            </a:r>
            <a:r>
              <a:rPr lang="en-GB" dirty="0" err="1"/>
              <a:t>amddiffynfa</a:t>
            </a:r>
            <a:r>
              <a:rPr lang="en-GB" dirty="0"/>
              <a:t>.</a:t>
            </a:r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50114EB1-88E8-0248-85C5-6A6AEE86BD0E}"/>
              </a:ext>
            </a:extLst>
          </p:cNvPr>
          <p:cNvSpPr txBox="1"/>
          <p:nvPr/>
        </p:nvSpPr>
        <p:spPr>
          <a:xfrm>
            <a:off x="7772400" y="10873676"/>
            <a:ext cx="15905749" cy="2595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/>
              <a:t>’</a:t>
            </a:r>
            <a:r>
              <a:rPr lang="en-GB" sz="1800" b="0" dirty="0" err="1"/>
              <a:t>Mhreswylfa</a:t>
            </a:r>
            <a:r>
              <a:rPr lang="en-GB" sz="1800" b="0" dirty="0"/>
              <a:t> </a:t>
            </a:r>
            <a:r>
              <a:rPr lang="en-GB" sz="1800" b="0" dirty="0" err="1"/>
              <a:t>yw’r</a:t>
            </a:r>
            <a:r>
              <a:rPr lang="en-GB" sz="1800" b="0" dirty="0"/>
              <a:t> </a:t>
            </a:r>
            <a:r>
              <a:rPr lang="en-GB" sz="1800" b="0" dirty="0" err="1"/>
              <a:t>Goruchaf</a:t>
            </a:r>
            <a:r>
              <a:rPr lang="en-GB" sz="1800" b="0" dirty="0"/>
              <a:t> </a:t>
            </a:r>
            <a:r>
              <a:rPr lang="en-GB" sz="1800" b="0" dirty="0" err="1"/>
              <a:t>Dduw</a:t>
            </a:r>
            <a:r>
              <a:rPr lang="en-GB" sz="1800" b="0" dirty="0"/>
              <a:t> (Salm 91)</a:t>
            </a:r>
          </a:p>
          <a:p>
            <a:pPr algn="r">
              <a:defRPr sz="2000"/>
            </a:pPr>
            <a:r>
              <a:rPr lang="en-GB" sz="1800" b="0" dirty="0"/>
              <a:t>My Dwelling Place (Psalm 91) ( Chris Eaton, Keith Getty, Kelly Meredith Minter, Kristyn Getty, Stuart Townend)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 Linda Lockley</a:t>
            </a:r>
          </a:p>
          <a:p>
            <a:pPr algn="r">
              <a:defRPr sz="2000"/>
            </a:pPr>
            <a:r>
              <a:rPr lang="en-GB" sz="1800" b="0" dirty="0"/>
              <a:t>© 2015, 2018 Getty Music Hymns and Songs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Music Services, Inc.)</a:t>
            </a:r>
          </a:p>
          <a:p>
            <a:pPr algn="r">
              <a:defRPr sz="2000"/>
            </a:pPr>
            <a:r>
              <a:rPr lang="en-GB" sz="1800" b="0" dirty="0"/>
              <a:t>Getty Music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Music Services, Inc.)</a:t>
            </a:r>
          </a:p>
          <a:p>
            <a:pPr algn="r">
              <a:defRPr sz="2000"/>
            </a:pPr>
            <a:r>
              <a:rPr lang="en-GB" sz="1800" b="0" dirty="0"/>
              <a:t>Townend Songs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 </a:t>
            </a:r>
            <a:r>
              <a:rPr lang="en-GB" sz="1800" b="0" dirty="0" err="1"/>
              <a:t>www.songsolutions.org</a:t>
            </a:r>
            <a:r>
              <a:rPr lang="en-GB" sz="1800" b="0" dirty="0"/>
              <a:t>)</a:t>
            </a:r>
          </a:p>
          <a:p>
            <a:pPr algn="r">
              <a:defRPr sz="2000"/>
            </a:pPr>
            <a:r>
              <a:rPr lang="en-GB" sz="1800" b="0" dirty="0" err="1"/>
              <a:t>Nid</a:t>
            </a:r>
            <a:r>
              <a:rPr lang="en-GB" sz="1800" b="0" dirty="0"/>
              <a:t> </a:t>
            </a:r>
            <a:r>
              <a:rPr lang="en-GB" sz="1800" b="0" dirty="0" err="1"/>
              <a:t>yw'r</a:t>
            </a:r>
            <a:r>
              <a:rPr lang="en-GB" sz="1800" b="0" dirty="0"/>
              <a:t> </a:t>
            </a:r>
            <a:r>
              <a:rPr lang="en-GB" sz="1800" b="0" dirty="0" err="1"/>
              <a:t>gyfran</a:t>
            </a:r>
            <a:r>
              <a:rPr lang="en-GB" sz="1800" b="0" dirty="0"/>
              <a:t> </a:t>
            </a:r>
            <a:r>
              <a:rPr lang="en-GB" sz="1800" b="0" dirty="0" err="1"/>
              <a:t>sy'n</a:t>
            </a:r>
            <a:r>
              <a:rPr lang="en-GB" sz="1800" b="0" dirty="0"/>
              <a:t> </a:t>
            </a:r>
            <a:r>
              <a:rPr lang="en-GB" sz="1800" b="0" dirty="0" err="1"/>
              <a:t>weddill</a:t>
            </a:r>
            <a:r>
              <a:rPr lang="en-GB" sz="1800" b="0" dirty="0"/>
              <a:t> </a:t>
            </a:r>
            <a:r>
              <a:rPr lang="en-GB" sz="1800" b="0" dirty="0" err="1"/>
              <a:t>yn</a:t>
            </a:r>
            <a:r>
              <a:rPr lang="en-GB" sz="1800" b="0" dirty="0"/>
              <a:t> </a:t>
            </a:r>
            <a:r>
              <a:rPr lang="en-GB" sz="1800" b="0" dirty="0" err="1"/>
              <a:t>gysylltiedig</a:t>
            </a:r>
            <a:r>
              <a:rPr lang="en-GB" sz="1800" b="0" dirty="0"/>
              <a:t>. </a:t>
            </a:r>
            <a:r>
              <a:rPr lang="en-GB" sz="1800" b="0" dirty="0" err="1"/>
              <a:t>Cedwir</a:t>
            </a:r>
            <a:r>
              <a:rPr lang="en-GB" sz="1800" b="0" dirty="0"/>
              <a:t> </a:t>
            </a:r>
            <a:r>
              <a:rPr lang="en-GB" sz="1800" b="0" dirty="0" err="1"/>
              <a:t>pob</a:t>
            </a:r>
            <a:r>
              <a:rPr lang="en-GB" sz="1800" b="0" dirty="0"/>
              <a:t> </a:t>
            </a:r>
            <a:r>
              <a:rPr lang="en-GB" sz="1800" b="0" dirty="0" err="1"/>
              <a:t>hawl</a:t>
            </a:r>
            <a:r>
              <a:rPr lang="en-GB" sz="1800" b="0" dirty="0"/>
              <a:t>. </a:t>
            </a:r>
            <a:r>
              <a:rPr lang="en-GB" sz="1800" b="0" dirty="0" err="1"/>
              <a:t>Defnyddir</a:t>
            </a:r>
            <a:r>
              <a:rPr lang="en-GB" sz="1800" b="0" dirty="0"/>
              <a:t> </a:t>
            </a:r>
            <a:r>
              <a:rPr lang="en-GB" sz="1800" b="0" dirty="0" err="1"/>
              <a:t>trwy</a:t>
            </a:r>
            <a:r>
              <a:rPr lang="en-GB" sz="1800" b="0" dirty="0"/>
              <a:t> </a:t>
            </a:r>
            <a:r>
              <a:rPr lang="en-GB" sz="1800" b="0" dirty="0" err="1"/>
              <a:t>ganiatâd</a:t>
            </a:r>
            <a:r>
              <a:rPr lang="en-GB" sz="1800" b="0" dirty="0"/>
              <a:t>.</a:t>
            </a:r>
          </a:p>
          <a:p>
            <a:pPr algn="r">
              <a:defRPr sz="2000"/>
            </a:pPr>
            <a:r>
              <a:rPr lang="en-GB" sz="1800" b="0" dirty="0"/>
              <a:t>CCLI # 7174859 </a:t>
            </a:r>
          </a:p>
          <a:p>
            <a:pPr algn="r">
              <a:defRPr sz="2000"/>
            </a:pPr>
            <a:endParaRPr lang="en-GB" sz="1800" b="0" dirty="0" err="1"/>
          </a:p>
        </p:txBody>
      </p:sp>
    </p:spTree>
    <p:extLst>
      <p:ext uri="{BB962C8B-B14F-4D97-AF65-F5344CB8AC3E}">
        <p14:creationId xmlns:p14="http://schemas.microsoft.com/office/powerpoint/2010/main" val="253589073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283</Words>
  <Application>Microsoft Macintosh PowerPoint</Application>
  <PresentationFormat>Custom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4</cp:revision>
  <dcterms:modified xsi:type="dcterms:W3CDTF">2021-09-22T11:41:14Z</dcterms:modified>
</cp:coreProperties>
</file>