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68" r:id="rId4"/>
    <p:sldId id="269" r:id="rId5"/>
    <p:sldId id="270" r:id="rId6"/>
    <p:sldId id="271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b10067705dm-001_2880x2161.jpg"/>
          <p:cNvSpPr>
            <a:spLocks noGrp="1"/>
          </p:cNvSpPr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b10067705dm-001_2880x2161.jpg"/>
          <p:cNvSpPr>
            <a:spLocks noGrp="1"/>
          </p:cNvSpPr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197913361_2035x1354.jpg"/>
          <p:cNvSpPr>
            <a:spLocks noGrp="1"/>
          </p:cNvSpPr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108348088_flipped_1647x1098.jpg"/>
          <p:cNvSpPr>
            <a:spLocks noGrp="1"/>
          </p:cNvSpPr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1197913361_2035x1354.jpg"/>
          <p:cNvSpPr>
            <a:spLocks noGrp="1"/>
          </p:cNvSpPr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108348088_flipped_1647x1098.jpg"/>
          <p:cNvSpPr>
            <a:spLocks noGrp="1"/>
          </p:cNvSpPr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b10067705dm-001_2880x2161.jpg"/>
          <p:cNvSpPr>
            <a:spLocks noGrp="1"/>
          </p:cNvSpPr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3975153"/>
            <a:ext cx="23997512" cy="5765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sz="7200" dirty="0"/>
              <a:t>Lle 'roet ti pan groeshoeliwyd f'Arglwydd pur?</a:t>
            </a:r>
          </a:p>
          <a:p>
            <a:pPr>
              <a:defRPr sz="8000"/>
            </a:pPr>
            <a:r>
              <a:rPr lang="cy-GB" sz="7200" dirty="0"/>
              <a:t>Lle 'roet ti pan groeshoeliwyd f'Arglwydd pur?</a:t>
            </a:r>
          </a:p>
          <a:p>
            <a:pPr>
              <a:defRPr sz="8000"/>
            </a:pPr>
            <a:r>
              <a:rPr lang="cy-GB" sz="7200" dirty="0"/>
              <a:t>Lle roet ti pan groeshoeliwyd f'Arglwydd pur?</a:t>
            </a:r>
          </a:p>
          <a:p>
            <a:pPr>
              <a:defRPr sz="8000"/>
            </a:pPr>
            <a:r>
              <a:rPr lang="cy-GB" sz="7200" dirty="0"/>
              <a:t>O, teimlaf fy hun ar brydiau'n crynu, crynu, crynu,-</a:t>
            </a:r>
          </a:p>
          <a:p>
            <a:pPr>
              <a:defRPr sz="8000"/>
            </a:pPr>
            <a:r>
              <a:rPr lang="cy-GB" sz="7200" dirty="0"/>
              <a:t>Lle roet ti pan groeshoeliwyd f'Arglwydd pur?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4036708"/>
            <a:ext cx="23997512" cy="5642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sz="7200" dirty="0"/>
              <a:t>Lle 'roet ti bnawn ei hoelio ar y pren?</a:t>
            </a:r>
          </a:p>
          <a:p>
            <a:pPr>
              <a:defRPr sz="8000"/>
            </a:pPr>
            <a:r>
              <a:rPr lang="cy-GB" sz="7200" dirty="0"/>
              <a:t>Lle 'roet ti bnawn ei hoelio ar y pren?</a:t>
            </a:r>
          </a:p>
          <a:p>
            <a:pPr>
              <a:defRPr sz="8000"/>
            </a:pPr>
            <a:r>
              <a:rPr lang="cy-GB" sz="7200" dirty="0"/>
              <a:t>Lle 'roet ti bnawn ei hoelio ar y pren?</a:t>
            </a:r>
          </a:p>
          <a:p>
            <a:pPr>
              <a:defRPr sz="8000"/>
            </a:pPr>
            <a:r>
              <a:rPr lang="cy-GB" sz="7200" dirty="0"/>
              <a:t>O, teimlaf fy hun ar brydiau'n crynu, crynu, crynu,-</a:t>
            </a:r>
          </a:p>
          <a:p>
            <a:pPr>
              <a:defRPr sz="8000"/>
            </a:pPr>
            <a:r>
              <a:rPr lang="cy-GB" sz="7200" dirty="0"/>
              <a:t>Lle 'roet ti bnawn ei hoelio ar y pren?</a:t>
            </a:r>
          </a:p>
        </p:txBody>
      </p:sp>
    </p:spTree>
    <p:extLst>
      <p:ext uri="{BB962C8B-B14F-4D97-AF65-F5344CB8AC3E}">
        <p14:creationId xmlns:p14="http://schemas.microsoft.com/office/powerpoint/2010/main" val="31059919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4036707"/>
            <a:ext cx="23997512" cy="5642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sz="7200" dirty="0"/>
              <a:t>Lle 'roet ti pan ddioddefai'r bicell fain?</a:t>
            </a:r>
          </a:p>
          <a:p>
            <a:pPr>
              <a:defRPr sz="8000"/>
            </a:pPr>
            <a:r>
              <a:rPr lang="cy-GB" sz="7200" dirty="0"/>
              <a:t>Lle 'roet ti pan ddioddefai'r bicell fain?</a:t>
            </a:r>
          </a:p>
          <a:p>
            <a:pPr>
              <a:defRPr sz="8000"/>
            </a:pPr>
            <a:r>
              <a:rPr lang="cy-GB" sz="7200" dirty="0"/>
              <a:t>Lle 'roet ti pan ddioddefai'r bicell fain?</a:t>
            </a:r>
          </a:p>
          <a:p>
            <a:pPr>
              <a:defRPr sz="8000"/>
            </a:pPr>
            <a:r>
              <a:rPr lang="cy-GB" sz="7200" dirty="0"/>
              <a:t>O, teimlaf fy hun ar brydiau'n crynu, crynu, crynu,-</a:t>
            </a:r>
          </a:p>
          <a:p>
            <a:pPr>
              <a:defRPr sz="8000"/>
            </a:pPr>
            <a:r>
              <a:rPr lang="cy-GB" sz="7200" dirty="0"/>
              <a:t>Lle 'roet ti pan ddioddefai'r bicell fain?</a:t>
            </a:r>
          </a:p>
        </p:txBody>
      </p:sp>
    </p:spTree>
    <p:extLst>
      <p:ext uri="{BB962C8B-B14F-4D97-AF65-F5344CB8AC3E}">
        <p14:creationId xmlns:p14="http://schemas.microsoft.com/office/powerpoint/2010/main" val="66976688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4036706"/>
            <a:ext cx="23997512" cy="5642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sz="7200" dirty="0"/>
              <a:t>Lle 'roet ti pan dywyllodd golau'r haul?</a:t>
            </a:r>
          </a:p>
          <a:p>
            <a:pPr>
              <a:defRPr sz="8000"/>
            </a:pPr>
            <a:r>
              <a:rPr lang="cy-GB" sz="7200" dirty="0"/>
              <a:t>Lle 'roet ti pan dywyllodd golau'r haul?</a:t>
            </a:r>
          </a:p>
          <a:p>
            <a:pPr>
              <a:defRPr sz="8000"/>
            </a:pPr>
            <a:r>
              <a:rPr lang="cy-GB" sz="7200" dirty="0"/>
              <a:t>Lle 'roet ti pan dywyllodd golau'r haul?</a:t>
            </a:r>
          </a:p>
          <a:p>
            <a:pPr>
              <a:defRPr sz="8000"/>
            </a:pPr>
            <a:r>
              <a:rPr lang="cy-GB" sz="7200" dirty="0"/>
              <a:t>O, teimlaf fy hun ar brydiau'n crynu, crynu, crynu,-</a:t>
            </a:r>
          </a:p>
          <a:p>
            <a:pPr>
              <a:defRPr sz="8000"/>
            </a:pPr>
            <a:r>
              <a:rPr lang="cy-GB" sz="7200" dirty="0"/>
              <a:t>Lle 'roet ti pan dywyllodd golau'r haul?</a:t>
            </a:r>
          </a:p>
        </p:txBody>
      </p:sp>
    </p:spTree>
    <p:extLst>
      <p:ext uri="{BB962C8B-B14F-4D97-AF65-F5344CB8AC3E}">
        <p14:creationId xmlns:p14="http://schemas.microsoft.com/office/powerpoint/2010/main" val="213234556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4036705"/>
            <a:ext cx="23997512" cy="5642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sz="7200" dirty="0"/>
              <a:t>Lle 'roet ti pan osodwyd Crist mewn bedd?</a:t>
            </a:r>
          </a:p>
          <a:p>
            <a:pPr>
              <a:defRPr sz="8000"/>
            </a:pPr>
            <a:r>
              <a:rPr lang="cy-GB" sz="7200" dirty="0"/>
              <a:t>Lle 'roet ti pan osodwyd Crist mewn bedd?</a:t>
            </a:r>
          </a:p>
          <a:p>
            <a:pPr>
              <a:defRPr sz="8000"/>
            </a:pPr>
            <a:r>
              <a:rPr lang="cy-GB" sz="7200" dirty="0"/>
              <a:t>Lle 'roet ti pan osodwyd Crist mewn bedd?</a:t>
            </a:r>
          </a:p>
          <a:p>
            <a:pPr>
              <a:defRPr sz="8000"/>
            </a:pPr>
            <a:r>
              <a:rPr lang="cy-GB" sz="7200" dirty="0"/>
              <a:t>O, teimlaf fy hun ar brydiau'n crynu, crynu, crynu,-</a:t>
            </a:r>
          </a:p>
          <a:p>
            <a:pPr>
              <a:defRPr sz="8000"/>
            </a:pPr>
            <a:r>
              <a:rPr lang="cy-GB" sz="7200" dirty="0"/>
              <a:t>Lle 'roet ti pan osodwyd Crist mewn bedd?</a:t>
            </a:r>
          </a:p>
        </p:txBody>
      </p:sp>
    </p:spTree>
    <p:extLst>
      <p:ext uri="{BB962C8B-B14F-4D97-AF65-F5344CB8AC3E}">
        <p14:creationId xmlns:p14="http://schemas.microsoft.com/office/powerpoint/2010/main" val="210403863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4036704"/>
            <a:ext cx="23997512" cy="5642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sz="7200" dirty="0"/>
              <a:t>Lle 'roet ti pan ddaeth f'Arglwydd eto'n fyw? </a:t>
            </a:r>
          </a:p>
          <a:p>
            <a:pPr>
              <a:defRPr sz="8000"/>
            </a:pPr>
            <a:r>
              <a:rPr lang="cy-GB" sz="7200" dirty="0"/>
              <a:t>Lle 'roet ti pan ddaeth f'Arglwydd eto'n fyw? </a:t>
            </a:r>
          </a:p>
          <a:p>
            <a:pPr>
              <a:defRPr sz="8000"/>
            </a:pPr>
            <a:r>
              <a:rPr lang="cy-GB" sz="7200" dirty="0"/>
              <a:t>Lle 'roet ti pan ddaeth f'Arglwydd eto'n fyw? </a:t>
            </a:r>
          </a:p>
          <a:p>
            <a:pPr>
              <a:defRPr sz="8000"/>
            </a:pPr>
            <a:r>
              <a:rPr lang="cy-GB" sz="7200" dirty="0"/>
              <a:t>O, teimlaf fy hun ar brydiau'n crynu, crynu, crynu,-</a:t>
            </a:r>
          </a:p>
          <a:p>
            <a:pPr>
              <a:defRPr sz="8000"/>
            </a:pPr>
            <a:r>
              <a:rPr lang="cy-GB" sz="7200" dirty="0"/>
              <a:t>Lle 'roet ti pan ddaeth f'Arglwydd eto'n fyw? </a:t>
            </a:r>
          </a:p>
        </p:txBody>
      </p:sp>
      <p:sp>
        <p:nvSpPr>
          <p:cNvPr id="3" name="© 2011 Laura Stories (Admin. by / Small Stone Media BV, Holland (Admin. in the UK/Eire by Song Solutions www.songsolutions.org))…">
            <a:extLst>
              <a:ext uri="{FF2B5EF4-FFF2-40B4-BE49-F238E27FC236}">
                <a16:creationId xmlns:a16="http://schemas.microsoft.com/office/drawing/2014/main" id="{2A874D7C-D00E-1C40-8CFC-5A44BA4CAB38}"/>
              </a:ext>
            </a:extLst>
          </p:cNvPr>
          <p:cNvSpPr txBox="1"/>
          <p:nvPr/>
        </p:nvSpPr>
        <p:spPr>
          <a:xfrm>
            <a:off x="6390727" y="12153198"/>
            <a:ext cx="17277350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r">
              <a:defRPr sz="2000"/>
            </a:pPr>
            <a:r>
              <a:rPr lang="en-GB" sz="1800" b="0" dirty="0"/>
              <a:t>Frederick J. Work | John W. Work Jr., </a:t>
            </a:r>
            <a:r>
              <a:rPr lang="en-GB" sz="1800" b="0" dirty="0" err="1"/>
              <a:t>Cyf</a:t>
            </a:r>
            <a:r>
              <a:rPr lang="en-GB" sz="1800" b="0" dirty="0"/>
              <a:t>. </a:t>
            </a:r>
            <a:r>
              <a:rPr lang="en-GB" sz="1800" b="0" dirty="0" err="1"/>
              <a:t>Dafydd</a:t>
            </a:r>
            <a:r>
              <a:rPr lang="en-GB" sz="1800" b="0" dirty="0"/>
              <a:t> Owen</a:t>
            </a:r>
          </a:p>
          <a:p>
            <a:pPr algn="r">
              <a:defRPr sz="2000"/>
            </a:pPr>
            <a:r>
              <a:rPr lang="en-GB" sz="1800" b="0" dirty="0"/>
              <a:t>Allan o </a:t>
            </a:r>
            <a:r>
              <a:rPr lang="en-GB" sz="1800" b="0" dirty="0" err="1"/>
              <a:t>hawlfraint</a:t>
            </a:r>
            <a:endParaRPr lang="en-GB" sz="1800" b="0" dirty="0"/>
          </a:p>
          <a:p>
            <a:pPr algn="r">
              <a:defRPr sz="2000"/>
            </a:pPr>
            <a:endParaRPr lang="en-GB" sz="1800" b="0" dirty="0" err="1"/>
          </a:p>
        </p:txBody>
      </p:sp>
    </p:spTree>
    <p:extLst>
      <p:ext uri="{BB962C8B-B14F-4D97-AF65-F5344CB8AC3E}">
        <p14:creationId xmlns:p14="http://schemas.microsoft.com/office/powerpoint/2010/main" val="129141380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304</Words>
  <Application>Microsoft Macintosh PowerPoint</Application>
  <PresentationFormat>Custom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Helvetica Neue</vt:lpstr>
      <vt:lpstr>Helvetica Neue Light</vt:lpstr>
      <vt:lpstr>Helvetica Neue Medium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Rhys Llwyd</cp:lastModifiedBy>
  <cp:revision>27</cp:revision>
  <dcterms:modified xsi:type="dcterms:W3CDTF">2021-09-29T13:10:03Z</dcterms:modified>
</cp:coreProperties>
</file>