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3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344486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Gwelais satan balch yn syrthio</a:t>
            </a:r>
          </a:p>
          <a:p>
            <a:pPr>
              <a:defRPr sz="8000"/>
            </a:pPr>
            <a:r>
              <a:rPr lang="cy-GB" dirty="0"/>
              <a:t>Gwelais dduwch byd yn ildio</a:t>
            </a:r>
          </a:p>
          <a:p>
            <a:pPr>
              <a:defRPr sz="8000"/>
            </a:pPr>
            <a:r>
              <a:rPr lang="cy-GB" dirty="0"/>
              <a:t>Ond y wyrth na allaf i fyth ei esbonio</a:t>
            </a:r>
          </a:p>
          <a:p>
            <a:pPr>
              <a:defRPr sz="8000"/>
            </a:pPr>
            <a:r>
              <a:rPr lang="cy-GB" dirty="0"/>
              <a:t>Fy enw lawr yn llyfr y nefoedd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3728930"/>
            <a:ext cx="23997512" cy="625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Credu rwyf yn Nuw’r rhyfeddod</a:t>
            </a:r>
          </a:p>
          <a:p>
            <a:pPr>
              <a:defRPr sz="8000"/>
            </a:pPr>
            <a:r>
              <a:rPr lang="cy-GB" dirty="0"/>
              <a:t>Nerth yr atgyfodiad ynof</a:t>
            </a:r>
          </a:p>
          <a:p>
            <a:pPr>
              <a:defRPr sz="8000"/>
            </a:pPr>
            <a:r>
              <a:rPr lang="cy-GB" dirty="0"/>
              <a:t>Ond y wyrth na allaf i fyth ei esbonio</a:t>
            </a:r>
          </a:p>
          <a:p>
            <a:pPr>
              <a:defRPr sz="8000"/>
            </a:pPr>
            <a:r>
              <a:rPr lang="cy-GB" dirty="0"/>
              <a:t>Fy enw lawr yn llyfr y nefoedd</a:t>
            </a:r>
          </a:p>
          <a:p>
            <a:pPr>
              <a:defRPr sz="8000"/>
            </a:pPr>
            <a:r>
              <a:rPr lang="cy-GB" dirty="0"/>
              <a:t>Fy mawl sy’n eiddo’i ti byth bythoedd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3113378"/>
            <a:ext cx="23997512" cy="7489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/>
              <a:t>A </a:t>
            </a:r>
            <a:r>
              <a:rPr lang="en-GB" dirty="0" err="1"/>
              <a:t>dyma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stori</a:t>
            </a:r>
            <a:r>
              <a:rPr lang="en-GB" dirty="0"/>
              <a:t> o </a:t>
            </a:r>
            <a:r>
              <a:rPr lang="en-GB" dirty="0" err="1"/>
              <a:t>farw’n</a:t>
            </a:r>
            <a:r>
              <a:rPr lang="en-GB" dirty="0"/>
              <a:t> </a:t>
            </a:r>
            <a:r>
              <a:rPr lang="en-GB" dirty="0" err="1"/>
              <a:t>fyw</a:t>
            </a:r>
            <a:endParaRPr lang="en-GB" dirty="0"/>
          </a:p>
          <a:p>
            <a:pPr>
              <a:defRPr sz="8000"/>
            </a:pPr>
            <a:r>
              <a:rPr lang="en-GB" dirty="0"/>
              <a:t>Dy </a:t>
            </a:r>
            <a:r>
              <a:rPr lang="en-GB" dirty="0" err="1"/>
              <a:t>ras</a:t>
            </a:r>
            <a:r>
              <a:rPr lang="en-GB" dirty="0"/>
              <a:t> </a:t>
            </a:r>
            <a:r>
              <a:rPr lang="en-GB" dirty="0" err="1"/>
              <a:t>newidiodd</a:t>
            </a:r>
            <a:r>
              <a:rPr lang="en-GB" dirty="0"/>
              <a:t> </a:t>
            </a:r>
            <a:r>
              <a:rPr lang="en-GB" dirty="0" err="1"/>
              <a:t>bopeth</a:t>
            </a:r>
            <a:r>
              <a:rPr lang="en-GB" dirty="0"/>
              <a:t>, </a:t>
            </a:r>
            <a:r>
              <a:rPr lang="en-GB" dirty="0" err="1"/>
              <a:t>fe</a:t>
            </a:r>
            <a:r>
              <a:rPr lang="en-GB" dirty="0"/>
              <a:t> </a:t>
            </a:r>
            <a:r>
              <a:rPr lang="en-GB" dirty="0" err="1"/>
              <a:t>dystiaf</a:t>
            </a:r>
            <a:r>
              <a:rPr lang="en-GB" dirty="0"/>
              <a:t> </a:t>
            </a:r>
            <a:r>
              <a:rPr lang="en-GB" dirty="0" err="1"/>
              <a:t>i</a:t>
            </a:r>
            <a:endParaRPr lang="en-GB" dirty="0"/>
          </a:p>
          <a:p>
            <a:pPr>
              <a:defRPr sz="8000"/>
            </a:pPr>
            <a:r>
              <a:rPr lang="en-GB" dirty="0" err="1"/>
              <a:t>Trwy</a:t>
            </a:r>
            <a:r>
              <a:rPr lang="en-GB" dirty="0"/>
              <a:t> </a:t>
            </a:r>
            <a:r>
              <a:rPr lang="en-GB" dirty="0" err="1"/>
              <a:t>Iesu</a:t>
            </a:r>
            <a:r>
              <a:rPr lang="en-GB" dirty="0"/>
              <a:t> Grist y </a:t>
            </a:r>
            <a:r>
              <a:rPr lang="en-GB" dirty="0" err="1"/>
              <a:t>cyfiawn</a:t>
            </a:r>
            <a:r>
              <a:rPr lang="en-GB" dirty="0"/>
              <a:t>, </a:t>
            </a:r>
          </a:p>
          <a:p>
            <a:pPr>
              <a:defRPr sz="8000"/>
            </a:pPr>
            <a:r>
              <a:rPr lang="en-GB" dirty="0" err="1"/>
              <a:t>fe’m</a:t>
            </a:r>
            <a:r>
              <a:rPr lang="en-GB" dirty="0"/>
              <a:t> </a:t>
            </a:r>
            <a:r>
              <a:rPr lang="en-GB" dirty="0" err="1"/>
              <a:t>prynwyd</a:t>
            </a:r>
            <a:r>
              <a:rPr lang="en-GB" dirty="0"/>
              <a:t> </a:t>
            </a:r>
            <a:r>
              <a:rPr lang="en-GB" dirty="0" err="1"/>
              <a:t>i</a:t>
            </a:r>
            <a:endParaRPr lang="en-GB" dirty="0"/>
          </a:p>
          <a:p>
            <a:pPr>
              <a:defRPr sz="8000"/>
            </a:pPr>
            <a:r>
              <a:rPr lang="en-GB" dirty="0"/>
              <a:t>A </a:t>
            </a:r>
            <a:r>
              <a:rPr lang="en-GB" dirty="0" err="1"/>
              <a:t>dyma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stori</a:t>
            </a:r>
            <a:endParaRPr lang="en-GB" dirty="0"/>
          </a:p>
          <a:p>
            <a:pPr>
              <a:defRPr sz="8000"/>
            </a:pPr>
            <a:r>
              <a:rPr lang="en-GB" dirty="0"/>
              <a:t>A </a:t>
            </a:r>
            <a:r>
              <a:rPr lang="en-GB" dirty="0" err="1"/>
              <a:t>dyma</a:t>
            </a:r>
            <a:r>
              <a:rPr lang="en-GB" dirty="0"/>
              <a:t> </a:t>
            </a:r>
            <a:r>
              <a:rPr lang="en-GB" dirty="0" err="1"/>
              <a:t>yw</a:t>
            </a:r>
            <a:r>
              <a:rPr lang="en-GB" dirty="0"/>
              <a:t> </a:t>
            </a:r>
            <a:r>
              <a:rPr lang="en-GB" dirty="0" err="1"/>
              <a:t>fy</a:t>
            </a:r>
            <a:r>
              <a:rPr lang="en-GB" dirty="0"/>
              <a:t> </a:t>
            </a:r>
            <a:r>
              <a:rPr lang="en-GB" dirty="0" err="1"/>
              <a:t>stori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043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s trwy dreialon daw dy fendith…"/>
          <p:cNvSpPr txBox="1"/>
          <p:nvPr/>
        </p:nvSpPr>
        <p:spPr>
          <a:xfrm>
            <a:off x="193244" y="3728930"/>
            <a:ext cx="23997512" cy="625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cy-GB" dirty="0"/>
              <a:t>Dewch ynghyd nawr bawb o’r teulu,</a:t>
            </a:r>
          </a:p>
          <a:p>
            <a:pPr>
              <a:defRPr sz="8000"/>
            </a:pPr>
            <a:r>
              <a:rPr lang="cy-GB" dirty="0"/>
              <a:t>wedi’ch golchi’n lân a’ch prynu,</a:t>
            </a:r>
          </a:p>
          <a:p>
            <a:pPr>
              <a:defRPr sz="8000"/>
            </a:pPr>
            <a:r>
              <a:rPr lang="cy-GB" dirty="0"/>
              <a:t>cenwch nawr i’r Tad, y Mab, a Duw yr Ysbryd.</a:t>
            </a:r>
          </a:p>
          <a:p>
            <a:pPr>
              <a:defRPr sz="8000"/>
            </a:pPr>
            <a:r>
              <a:rPr lang="cy-GB" dirty="0"/>
              <a:t>Ein Duw gyflawna ei fwriadau</a:t>
            </a:r>
          </a:p>
          <a:p>
            <a:pPr>
              <a:defRPr sz="8000"/>
            </a:pPr>
            <a:r>
              <a:rPr lang="cy-GB" dirty="0"/>
              <a:t>Ein Duw gyflawna ei fwriadau</a:t>
            </a:r>
          </a:p>
        </p:txBody>
      </p:sp>
    </p:spTree>
    <p:extLst>
      <p:ext uri="{BB962C8B-B14F-4D97-AF65-F5344CB8AC3E}">
        <p14:creationId xmlns:p14="http://schemas.microsoft.com/office/powerpoint/2010/main" val="70400535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n ceisio bendith…"/>
          <p:cNvSpPr txBox="1"/>
          <p:nvPr/>
        </p:nvSpPr>
        <p:spPr>
          <a:xfrm>
            <a:off x="193244" y="4960037"/>
            <a:ext cx="23997512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 err="1"/>
              <a:t>Byw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weld Dy </a:t>
            </a:r>
            <a:r>
              <a:rPr lang="en-GB" dirty="0" err="1"/>
              <a:t>gynllun</a:t>
            </a:r>
            <a:r>
              <a:rPr lang="en-GB" dirty="0"/>
              <a:t> di</a:t>
            </a:r>
          </a:p>
          <a:p>
            <a:pPr>
              <a:defRPr sz="8000"/>
            </a:pPr>
            <a:r>
              <a:rPr lang="en-GB" dirty="0" err="1"/>
              <a:t>Pethau</a:t>
            </a:r>
            <a:r>
              <a:rPr lang="en-GB" dirty="0"/>
              <a:t> </a:t>
            </a:r>
            <a:r>
              <a:rPr lang="en-GB" dirty="0" err="1"/>
              <a:t>mwy</a:t>
            </a:r>
            <a:r>
              <a:rPr lang="en-GB" dirty="0"/>
              <a:t> </a:t>
            </a:r>
            <a:r>
              <a:rPr lang="en-GB" dirty="0" err="1"/>
              <a:t>sydd</a:t>
            </a:r>
            <a:r>
              <a:rPr lang="en-GB" dirty="0"/>
              <a:t> </a:t>
            </a:r>
            <a:r>
              <a:rPr lang="en-GB" dirty="0" err="1"/>
              <a:t>eto’i</a:t>
            </a:r>
            <a:r>
              <a:rPr lang="en-GB" dirty="0"/>
              <a:t> </a:t>
            </a:r>
            <a:r>
              <a:rPr lang="en-GB" dirty="0" err="1"/>
              <a:t>ddod</a:t>
            </a:r>
            <a:r>
              <a:rPr lang="en-GB" dirty="0"/>
              <a:t>!</a:t>
            </a:r>
          </a:p>
          <a:p>
            <a:pPr>
              <a:defRPr sz="8000"/>
            </a:pPr>
            <a:r>
              <a:rPr lang="en-GB" dirty="0"/>
              <a:t>O, </a:t>
            </a:r>
            <a:r>
              <a:rPr lang="en-GB" dirty="0" err="1"/>
              <a:t>credaf</a:t>
            </a:r>
            <a:r>
              <a:rPr lang="en-GB" dirty="0"/>
              <a:t> </a:t>
            </a:r>
            <a:r>
              <a:rPr lang="en-GB" dirty="0" err="1"/>
              <a:t>i</a:t>
            </a:r>
            <a:endParaRPr lang="en-GB" dirty="0"/>
          </a:p>
        </p:txBody>
      </p:sp>
      <p:sp>
        <p:nvSpPr>
          <p:cNvPr id="3" name="© 2011 Laura Stories (Admin. by / Small Stone Media BV, Holland (Admin. in the UK/Eire by Song Solutions www.songsolutions.org))…">
            <a:extLst>
              <a:ext uri="{FF2B5EF4-FFF2-40B4-BE49-F238E27FC236}">
                <a16:creationId xmlns:a16="http://schemas.microsoft.com/office/drawing/2014/main" id="{617F1E9E-9CC2-4740-84EE-0B4778989F39}"/>
              </a:ext>
            </a:extLst>
          </p:cNvPr>
          <p:cNvSpPr txBox="1"/>
          <p:nvPr/>
        </p:nvSpPr>
        <p:spPr>
          <a:xfrm>
            <a:off x="6411992" y="11461264"/>
            <a:ext cx="17277350" cy="1764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sz="1800" b="0" dirty="0" err="1"/>
              <a:t>Dyma</a:t>
            </a:r>
            <a:r>
              <a:rPr lang="en-GB" sz="1800" b="0" dirty="0"/>
              <a:t> </a:t>
            </a:r>
            <a:r>
              <a:rPr lang="en-GB" sz="1800" b="0" dirty="0" err="1"/>
              <a:t>yw</a:t>
            </a:r>
            <a:r>
              <a:rPr lang="en-GB" sz="1800" b="0" dirty="0"/>
              <a:t> </a:t>
            </a:r>
            <a:r>
              <a:rPr lang="en-GB" sz="1800" b="0" dirty="0" err="1"/>
              <a:t>fy</a:t>
            </a:r>
            <a:r>
              <a:rPr lang="en-GB" sz="1800" b="0" dirty="0"/>
              <a:t> </a:t>
            </a:r>
            <a:r>
              <a:rPr lang="en-GB" sz="1800" b="0" dirty="0" err="1"/>
              <a:t>stori</a:t>
            </a:r>
            <a:endParaRPr lang="en-GB" sz="1800" b="0" dirty="0"/>
          </a:p>
          <a:p>
            <a:pPr algn="r">
              <a:defRPr sz="2000"/>
            </a:pPr>
            <a:r>
              <a:rPr lang="en-GB" sz="1800" b="0" dirty="0"/>
              <a:t>My testimony ( Brandon Lake/Steven Furtick/Chris Brown/Tiffany Hammer)</a:t>
            </a:r>
          </a:p>
          <a:p>
            <a:pPr algn="r">
              <a:defRPr sz="2000"/>
            </a:pPr>
            <a:r>
              <a:rPr lang="en-GB" sz="1800" b="0" dirty="0" err="1"/>
              <a:t>Cyfieithiad</a:t>
            </a:r>
            <a:r>
              <a:rPr lang="en-GB" sz="1800" b="0" dirty="0"/>
              <a:t> </a:t>
            </a:r>
            <a:r>
              <a:rPr lang="en-GB" sz="1800" b="0" dirty="0" err="1"/>
              <a:t>awdurdodedig</a:t>
            </a:r>
            <a:r>
              <a:rPr lang="en-GB" sz="1800" b="0" dirty="0"/>
              <a:t> Cymraeg </a:t>
            </a:r>
            <a:r>
              <a:rPr lang="en-GB" sz="1800" b="0" dirty="0" err="1"/>
              <a:t>Steffan</a:t>
            </a:r>
            <a:r>
              <a:rPr lang="en-GB" sz="1800" b="0" dirty="0"/>
              <a:t> Morris/Rhys </a:t>
            </a:r>
            <a:r>
              <a:rPr lang="en-GB" sz="1800" b="0" dirty="0" err="1"/>
              <a:t>Llwyd</a:t>
            </a:r>
            <a:endParaRPr lang="en-GB" sz="1800" b="0" dirty="0"/>
          </a:p>
          <a:p>
            <a:pPr algn="r">
              <a:defRPr sz="2000"/>
            </a:pPr>
            <a:r>
              <a:rPr lang="en-GB" sz="1800" b="0" dirty="0"/>
              <a:t>© Music by Elevation Worship Publishing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Essential Music Publishing LLC) / Bethel Music Publishing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Song Solutions) / Brandon Lake Music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Song Solutions) / Maverick City Publishing Worldwide (</a:t>
            </a:r>
            <a:r>
              <a:rPr lang="en-GB" sz="1800" b="0" dirty="0" err="1"/>
              <a:t>Gwein</a:t>
            </a:r>
            <a:r>
              <a:rPr lang="en-GB" sz="1800" b="0" dirty="0"/>
              <a:t>. </a:t>
            </a:r>
            <a:r>
              <a:rPr lang="en-GB" sz="1800" b="0" dirty="0" err="1"/>
              <a:t>gan</a:t>
            </a:r>
            <a:r>
              <a:rPr lang="en-GB" sz="1800" b="0" dirty="0"/>
              <a:t> Song Solutions)</a:t>
            </a:r>
          </a:p>
          <a:p>
            <a:pPr algn="r">
              <a:defRPr sz="2000"/>
            </a:pPr>
            <a:r>
              <a:rPr lang="en-GB" sz="1800" b="0" dirty="0"/>
              <a:t>CCLI # 7175610</a:t>
            </a:r>
          </a:p>
        </p:txBody>
      </p:sp>
    </p:spTree>
    <p:extLst>
      <p:ext uri="{BB962C8B-B14F-4D97-AF65-F5344CB8AC3E}">
        <p14:creationId xmlns:p14="http://schemas.microsoft.com/office/powerpoint/2010/main" val="81230418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224</Words>
  <Application>Microsoft Macintosh PowerPoint</Application>
  <PresentationFormat>Custom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22</cp:revision>
  <dcterms:modified xsi:type="dcterms:W3CDTF">2021-09-29T12:45:37Z</dcterms:modified>
</cp:coreProperties>
</file>