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1" r:id="rId4"/>
    <p:sldId id="262" r:id="rId5"/>
    <p:sldId id="263" r:id="rId6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60" d="100"/>
          <a:sy n="60" d="100"/>
        </p:scale>
        <p:origin x="8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b10067705dm-001_2880x2161.jpg"/>
          <p:cNvSpPr>
            <a:spLocks noGrp="1"/>
          </p:cNvSpPr>
          <p:nvPr>
            <p:ph type="pic" idx="21"/>
          </p:nvPr>
        </p:nvSpPr>
        <p:spPr>
          <a:xfrm>
            <a:off x="0" y="-2290234"/>
            <a:ext cx="24384000" cy="1829646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b10067705dm-001_2880x2161.jpg"/>
          <p:cNvSpPr>
            <a:spLocks noGrp="1"/>
          </p:cNvSpPr>
          <p:nvPr>
            <p:ph type="pic" idx="21"/>
          </p:nvPr>
        </p:nvSpPr>
        <p:spPr>
          <a:xfrm>
            <a:off x="3125968" y="-1762099"/>
            <a:ext cx="18135601" cy="136079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197913361_2035x1354.jpg"/>
          <p:cNvSpPr>
            <a:spLocks noGrp="1"/>
          </p:cNvSpPr>
          <p:nvPr>
            <p:ph type="pic" idx="21"/>
          </p:nvPr>
        </p:nvSpPr>
        <p:spPr>
          <a:xfrm>
            <a:off x="5803900" y="952500"/>
            <a:ext cx="17236029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108348088_flipped_1647x1098.jpg"/>
          <p:cNvSpPr>
            <a:spLocks noGrp="1"/>
          </p:cNvSpPr>
          <p:nvPr>
            <p:ph type="pic" sz="half" idx="21"/>
          </p:nvPr>
        </p:nvSpPr>
        <p:spPr>
          <a:xfrm>
            <a:off x="87503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1197913361_2035x1354.jpg"/>
          <p:cNvSpPr>
            <a:spLocks noGrp="1"/>
          </p:cNvSpPr>
          <p:nvPr>
            <p:ph type="pic" sz="quarter" idx="21"/>
          </p:nvPr>
        </p:nvSpPr>
        <p:spPr>
          <a:xfrm>
            <a:off x="15292127" y="6870700"/>
            <a:ext cx="8341246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108348088_flipped_1647x1098.jpg"/>
          <p:cNvSpPr>
            <a:spLocks noGrp="1"/>
          </p:cNvSpPr>
          <p:nvPr>
            <p:ph type="pic" sz="quarter" idx="22"/>
          </p:nvPr>
        </p:nvSpPr>
        <p:spPr>
          <a:xfrm>
            <a:off x="14859000" y="952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b10067705dm-001_2880x2161.jpg"/>
          <p:cNvSpPr>
            <a:spLocks noGrp="1"/>
          </p:cNvSpPr>
          <p:nvPr>
            <p:ph type="pic" idx="23"/>
          </p:nvPr>
        </p:nvSpPr>
        <p:spPr>
          <a:xfrm>
            <a:off x="651237" y="952500"/>
            <a:ext cx="15283726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Yn ceisio bendith…"/>
          <p:cNvSpPr txBox="1"/>
          <p:nvPr/>
        </p:nvSpPr>
        <p:spPr>
          <a:xfrm>
            <a:off x="193244" y="2497829"/>
            <a:ext cx="23997512" cy="8720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cy-GB" dirty="0"/>
              <a:t>Tyrd, fy nghalon wan, nawr at Iesu</a:t>
            </a:r>
          </a:p>
          <a:p>
            <a:pPr>
              <a:defRPr sz="8000"/>
            </a:pPr>
            <a:endParaRPr lang="cy-GB" dirty="0"/>
          </a:p>
          <a:p>
            <a:pPr>
              <a:defRPr sz="8000"/>
            </a:pPr>
            <a:r>
              <a:rPr lang="cy-GB" dirty="0"/>
              <a:t>Tyrd, fy enaid petrus a gwêl</a:t>
            </a:r>
          </a:p>
          <a:p>
            <a:pPr>
              <a:defRPr sz="8000"/>
            </a:pPr>
            <a:endParaRPr lang="cy-GB" dirty="0"/>
          </a:p>
          <a:p>
            <a:pPr>
              <a:defRPr sz="8000"/>
            </a:pPr>
            <a:r>
              <a:rPr lang="cy-GB" dirty="0"/>
              <a:t>Y mae cariad pur a chysur yn dy ing</a:t>
            </a:r>
          </a:p>
          <a:p>
            <a:pPr>
              <a:defRPr sz="8000"/>
            </a:pPr>
            <a:endParaRPr lang="cy-GB" dirty="0"/>
          </a:p>
          <a:p>
            <a:pPr>
              <a:defRPr sz="8000"/>
            </a:pPr>
            <a:r>
              <a:rPr lang="cy-GB" dirty="0"/>
              <a:t>Gorffwys yn Ei berffaith hedd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s trwy dreialon daw dy fendith…"/>
          <p:cNvSpPr txBox="1"/>
          <p:nvPr/>
        </p:nvSpPr>
        <p:spPr>
          <a:xfrm>
            <a:off x="193244" y="2497826"/>
            <a:ext cx="23997512" cy="8720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cy-GB" dirty="0"/>
              <a:t>O, ddaioni, daioni yr Iesu</a:t>
            </a:r>
          </a:p>
          <a:p>
            <a:pPr>
              <a:defRPr sz="8000"/>
            </a:pPr>
            <a:endParaRPr lang="cy-GB" dirty="0"/>
          </a:p>
          <a:p>
            <a:pPr>
              <a:defRPr sz="8000"/>
            </a:pPr>
            <a:r>
              <a:rPr lang="cy-GB" dirty="0"/>
              <a:t>Rwyf yn fodlon, nid oes angen mwy</a:t>
            </a:r>
          </a:p>
          <a:p>
            <a:pPr>
              <a:defRPr sz="8000"/>
            </a:pPr>
            <a:endParaRPr lang="cy-GB" dirty="0"/>
          </a:p>
          <a:p>
            <a:pPr>
              <a:defRPr sz="8000"/>
            </a:pPr>
            <a:r>
              <a:rPr lang="cy-GB" dirty="0"/>
              <a:t>Boed fel hyn, doed a ddêl, i mi orffwys bob dydd</a:t>
            </a:r>
          </a:p>
          <a:p>
            <a:pPr>
              <a:defRPr sz="8000"/>
            </a:pPr>
            <a:endParaRPr lang="cy-GB" dirty="0"/>
          </a:p>
          <a:p>
            <a:pPr>
              <a:defRPr sz="8000"/>
            </a:pPr>
            <a:r>
              <a:rPr lang="cy-GB" dirty="0"/>
              <a:t>Yn naioni yr Iesu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Yn ceisio bendith…"/>
          <p:cNvSpPr txBox="1"/>
          <p:nvPr/>
        </p:nvSpPr>
        <p:spPr>
          <a:xfrm>
            <a:off x="193244" y="2497827"/>
            <a:ext cx="23997512" cy="8720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en-GB" dirty="0" err="1"/>
              <a:t>Gwêl</a:t>
            </a:r>
            <a:r>
              <a:rPr lang="en-GB" dirty="0"/>
              <a:t> </a:t>
            </a:r>
            <a:r>
              <a:rPr lang="en-GB" dirty="0" err="1"/>
              <a:t>beth</a:t>
            </a:r>
            <a:r>
              <a:rPr lang="en-GB" dirty="0"/>
              <a:t> all y </a:t>
            </a:r>
            <a:r>
              <a:rPr lang="en-GB" dirty="0" err="1"/>
              <a:t>byd</a:t>
            </a:r>
            <a:r>
              <a:rPr lang="en-GB" dirty="0"/>
              <a:t> </a:t>
            </a:r>
            <a:r>
              <a:rPr lang="en-GB" dirty="0" err="1"/>
              <a:t>fyth</a:t>
            </a:r>
            <a:r>
              <a:rPr lang="en-GB" dirty="0"/>
              <a:t> </a:t>
            </a:r>
            <a:r>
              <a:rPr lang="en-GB" dirty="0" err="1"/>
              <a:t>mo’i</a:t>
            </a:r>
            <a:r>
              <a:rPr lang="en-GB" dirty="0"/>
              <a:t> </a:t>
            </a:r>
            <a:r>
              <a:rPr lang="en-GB" dirty="0" err="1"/>
              <a:t>gynnig</a:t>
            </a:r>
            <a:endParaRPr lang="en-GB" dirty="0"/>
          </a:p>
          <a:p>
            <a:pPr>
              <a:defRPr sz="8000"/>
            </a:pPr>
            <a:endParaRPr lang="en-GB" dirty="0"/>
          </a:p>
          <a:p>
            <a:pPr>
              <a:defRPr sz="8000"/>
            </a:pPr>
            <a:r>
              <a:rPr lang="en-GB" dirty="0" err="1"/>
              <a:t>Tyrd</a:t>
            </a:r>
            <a:r>
              <a:rPr lang="en-GB" dirty="0"/>
              <a:t> a </a:t>
            </a:r>
            <a:r>
              <a:rPr lang="en-GB" dirty="0" err="1"/>
              <a:t>chael</a:t>
            </a:r>
            <a:r>
              <a:rPr lang="en-GB" dirty="0"/>
              <a:t> </a:t>
            </a:r>
            <a:r>
              <a:rPr lang="en-GB" dirty="0" err="1"/>
              <a:t>d’orfoledd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llawn</a:t>
            </a:r>
            <a:endParaRPr lang="en-GB" dirty="0"/>
          </a:p>
          <a:p>
            <a:pPr>
              <a:defRPr sz="8000"/>
            </a:pPr>
            <a:endParaRPr lang="en-GB" dirty="0"/>
          </a:p>
          <a:p>
            <a:pPr>
              <a:defRPr sz="8000"/>
            </a:pPr>
            <a:r>
              <a:rPr lang="en-GB" dirty="0" err="1"/>
              <a:t>Profa’r</a:t>
            </a:r>
            <a:r>
              <a:rPr lang="en-GB" dirty="0"/>
              <a:t> </a:t>
            </a:r>
            <a:r>
              <a:rPr lang="en-GB" dirty="0" err="1"/>
              <a:t>dyfroedd</a:t>
            </a:r>
            <a:r>
              <a:rPr lang="en-GB" dirty="0"/>
              <a:t> </a:t>
            </a:r>
            <a:r>
              <a:rPr lang="en-GB" dirty="0" err="1"/>
              <a:t>bywiol</a:t>
            </a:r>
            <a:r>
              <a:rPr lang="en-GB" dirty="0"/>
              <a:t>, </a:t>
            </a:r>
            <a:r>
              <a:rPr lang="en-GB" dirty="0" err="1"/>
              <a:t>ni</a:t>
            </a:r>
            <a:r>
              <a:rPr lang="en-GB" dirty="0"/>
              <a:t> </a:t>
            </a:r>
            <a:r>
              <a:rPr lang="en-GB" dirty="0" err="1"/>
              <a:t>fydd</a:t>
            </a:r>
            <a:r>
              <a:rPr lang="en-GB" dirty="0"/>
              <a:t> </a:t>
            </a:r>
            <a:r>
              <a:rPr lang="en-GB" dirty="0" err="1"/>
              <a:t>syched</a:t>
            </a:r>
            <a:r>
              <a:rPr lang="en-GB" dirty="0"/>
              <a:t> </a:t>
            </a:r>
            <a:r>
              <a:rPr lang="en-GB" dirty="0" err="1"/>
              <a:t>mwy</a:t>
            </a:r>
            <a:endParaRPr lang="en-GB" dirty="0"/>
          </a:p>
          <a:p>
            <a:pPr>
              <a:defRPr sz="8000"/>
            </a:pPr>
            <a:endParaRPr lang="en-GB" dirty="0"/>
          </a:p>
          <a:p>
            <a:pPr>
              <a:defRPr sz="8000"/>
            </a:pPr>
            <a:r>
              <a:rPr lang="en-GB" dirty="0" err="1"/>
              <a:t>Gorffwys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berffaith</a:t>
            </a:r>
            <a:r>
              <a:rPr lang="en-GB" dirty="0"/>
              <a:t> </a:t>
            </a:r>
            <a:r>
              <a:rPr lang="en-GB" dirty="0" err="1"/>
              <a:t>hedd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20438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s trwy dreialon daw dy fendith…"/>
          <p:cNvSpPr txBox="1"/>
          <p:nvPr/>
        </p:nvSpPr>
        <p:spPr>
          <a:xfrm>
            <a:off x="193244" y="2497826"/>
            <a:ext cx="23997512" cy="8720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cy-GB" dirty="0"/>
              <a:t>Tyrd â chael dy obaith yn Iesu</a:t>
            </a:r>
          </a:p>
          <a:p>
            <a:pPr>
              <a:defRPr sz="8000"/>
            </a:pPr>
            <a:endParaRPr lang="cy-GB" dirty="0"/>
          </a:p>
          <a:p>
            <a:pPr>
              <a:defRPr sz="8000"/>
            </a:pPr>
            <a:r>
              <a:rPr lang="cy-GB" dirty="0"/>
              <a:t>Mae yn bopeth dd’wedodd ei fod</a:t>
            </a:r>
          </a:p>
          <a:p>
            <a:pPr>
              <a:defRPr sz="8000"/>
            </a:pPr>
            <a:endParaRPr lang="cy-GB" dirty="0"/>
          </a:p>
          <a:p>
            <a:pPr>
              <a:defRPr sz="8000"/>
            </a:pPr>
            <a:r>
              <a:rPr lang="cy-GB" dirty="0"/>
              <a:t>Gras sydd yn gorlifo nawr o’i galon Ef</a:t>
            </a:r>
          </a:p>
          <a:p>
            <a:pPr>
              <a:defRPr sz="8000"/>
            </a:pPr>
            <a:endParaRPr lang="cy-GB" dirty="0"/>
          </a:p>
          <a:p>
            <a:pPr>
              <a:defRPr sz="8000"/>
            </a:pPr>
            <a:r>
              <a:rPr lang="cy-GB" dirty="0"/>
              <a:t>Gorffwys yn Ei berffaith hedd</a:t>
            </a:r>
          </a:p>
        </p:txBody>
      </p:sp>
    </p:spTree>
    <p:extLst>
      <p:ext uri="{BB962C8B-B14F-4D97-AF65-F5344CB8AC3E}">
        <p14:creationId xmlns:p14="http://schemas.microsoft.com/office/powerpoint/2010/main" val="70400535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s trwy dreialon daw dy fendith…"/>
          <p:cNvSpPr txBox="1"/>
          <p:nvPr/>
        </p:nvSpPr>
        <p:spPr>
          <a:xfrm>
            <a:off x="193244" y="4960038"/>
            <a:ext cx="23997512" cy="3795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cy-GB" dirty="0"/>
              <a:t>Boed fel hyn, doed a ddêl, i mi orffwys bod dydd</a:t>
            </a:r>
          </a:p>
          <a:p>
            <a:pPr>
              <a:defRPr sz="8000"/>
            </a:pPr>
            <a:endParaRPr lang="cy-GB" dirty="0"/>
          </a:p>
          <a:p>
            <a:pPr>
              <a:defRPr sz="8000"/>
            </a:pPr>
            <a:r>
              <a:rPr lang="cy-GB" dirty="0"/>
              <a:t>Yn naioni yr Iesu</a:t>
            </a:r>
          </a:p>
        </p:txBody>
      </p:sp>
      <p:sp>
        <p:nvSpPr>
          <p:cNvPr id="3" name="© 2011 Laura Stories (Admin. by / Small Stone Media BV, Holland (Admin. in the UK/Eire by Song Solutions www.songsolutions.org))…">
            <a:extLst>
              <a:ext uri="{FF2B5EF4-FFF2-40B4-BE49-F238E27FC236}">
                <a16:creationId xmlns:a16="http://schemas.microsoft.com/office/drawing/2014/main" id="{48282FD8-CFA0-D540-8892-0536157BA160}"/>
              </a:ext>
            </a:extLst>
          </p:cNvPr>
          <p:cNvSpPr txBox="1"/>
          <p:nvPr/>
        </p:nvSpPr>
        <p:spPr>
          <a:xfrm>
            <a:off x="6411992" y="11461271"/>
            <a:ext cx="17277350" cy="1764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r">
              <a:defRPr sz="2000"/>
            </a:pPr>
            <a:r>
              <a:rPr lang="en-GB" sz="1800" b="0" dirty="0" err="1"/>
              <a:t>Daioni</a:t>
            </a:r>
            <a:r>
              <a:rPr lang="en-GB" sz="1800" b="0" dirty="0"/>
              <a:t> </a:t>
            </a:r>
            <a:r>
              <a:rPr lang="en-GB" sz="1800" b="0" dirty="0" err="1"/>
              <a:t>yr</a:t>
            </a:r>
            <a:r>
              <a:rPr lang="en-GB" sz="1800" b="0" dirty="0"/>
              <a:t> </a:t>
            </a:r>
            <a:r>
              <a:rPr lang="en-GB" sz="1800" b="0" dirty="0" err="1"/>
              <a:t>Iesu</a:t>
            </a:r>
            <a:endParaRPr lang="en-GB" sz="1800" b="0" dirty="0"/>
          </a:p>
          <a:p>
            <a:pPr algn="r">
              <a:defRPr sz="2000"/>
            </a:pPr>
            <a:r>
              <a:rPr lang="en-GB" sz="1800" b="0" dirty="0"/>
              <a:t>The goodness of Jesus (Fiona </a:t>
            </a:r>
            <a:r>
              <a:rPr lang="en-GB" sz="1800" b="0" dirty="0" err="1"/>
              <a:t>Aghajanian</a:t>
            </a:r>
            <a:r>
              <a:rPr lang="en-GB" sz="1800" b="0" dirty="0"/>
              <a:t> | Harrison </a:t>
            </a:r>
            <a:r>
              <a:rPr lang="en-GB" sz="1800" b="0" dirty="0" err="1"/>
              <a:t>Druery</a:t>
            </a:r>
            <a:r>
              <a:rPr lang="en-GB" sz="1800" b="0" dirty="0"/>
              <a:t> | </a:t>
            </a:r>
            <a:r>
              <a:rPr lang="en-GB" sz="1800" b="0" dirty="0" err="1"/>
              <a:t>Jaywan</a:t>
            </a:r>
            <a:r>
              <a:rPr lang="en-GB" sz="1800" b="0" dirty="0"/>
              <a:t> Maxwell | Jonny Robinson | Michael Farren | Rich Thompson | Simon </a:t>
            </a:r>
            <a:r>
              <a:rPr lang="en-GB" sz="1800" b="0" dirty="0" err="1"/>
              <a:t>Gottschick</a:t>
            </a:r>
            <a:r>
              <a:rPr lang="en-GB" sz="1800" b="0" dirty="0"/>
              <a:t>)</a:t>
            </a:r>
          </a:p>
          <a:p>
            <a:pPr algn="r">
              <a:defRPr sz="2000"/>
            </a:pPr>
            <a:r>
              <a:rPr lang="en-GB" sz="1800" b="0" dirty="0" err="1"/>
              <a:t>Cyfieithiad</a:t>
            </a:r>
            <a:r>
              <a:rPr lang="en-GB" sz="1800" b="0" dirty="0"/>
              <a:t> </a:t>
            </a:r>
            <a:r>
              <a:rPr lang="en-GB" sz="1800" b="0" dirty="0" err="1"/>
              <a:t>awdurdodedig</a:t>
            </a:r>
            <a:r>
              <a:rPr lang="en-GB" sz="1800" b="0" dirty="0"/>
              <a:t> </a:t>
            </a:r>
            <a:r>
              <a:rPr lang="en-GB" sz="1800" b="0" dirty="0" err="1"/>
              <a:t>Arwel</a:t>
            </a:r>
            <a:r>
              <a:rPr lang="en-GB" sz="1800" b="0" dirty="0"/>
              <a:t> E. Jones</a:t>
            </a:r>
          </a:p>
          <a:p>
            <a:pPr algn="r">
              <a:defRPr sz="2000"/>
            </a:pPr>
            <a:r>
              <a:rPr lang="en-GB" sz="1800" b="0" dirty="0"/>
              <a:t>© 2018 </a:t>
            </a:r>
            <a:r>
              <a:rPr lang="en-GB" sz="1800" b="0" dirty="0" err="1"/>
              <a:t>CityAlight</a:t>
            </a:r>
            <a:r>
              <a:rPr lang="en-GB" sz="1800" b="0" dirty="0"/>
              <a:t> Music (</a:t>
            </a:r>
            <a:r>
              <a:rPr lang="en-GB" sz="1800" b="0" dirty="0" err="1"/>
              <a:t>Gwein</a:t>
            </a:r>
            <a:r>
              <a:rPr lang="en-GB" sz="1800" b="0" dirty="0"/>
              <a:t>. </a:t>
            </a:r>
            <a:r>
              <a:rPr lang="en-GB" sz="1800" b="0" dirty="0" err="1"/>
              <a:t>gan</a:t>
            </a:r>
            <a:r>
              <a:rPr lang="en-GB" sz="1800" b="0" dirty="0"/>
              <a:t> Integrity Music)</a:t>
            </a:r>
          </a:p>
          <a:p>
            <a:pPr algn="r">
              <a:defRPr sz="2000"/>
            </a:pPr>
            <a:r>
              <a:rPr lang="en-GB" sz="1800" b="0" dirty="0"/>
              <a:t>Farren Love And War Publishing (</a:t>
            </a:r>
            <a:r>
              <a:rPr lang="en-GB" sz="1800" b="0" dirty="0" err="1"/>
              <a:t>Gwein</a:t>
            </a:r>
            <a:r>
              <a:rPr lang="en-GB" sz="1800" b="0" dirty="0"/>
              <a:t>. </a:t>
            </a:r>
            <a:r>
              <a:rPr lang="en-GB" sz="1800" b="0" dirty="0" err="1"/>
              <a:t>gan</a:t>
            </a:r>
            <a:r>
              <a:rPr lang="en-GB" sz="1800" b="0" dirty="0"/>
              <a:t> Integrity Music)</a:t>
            </a:r>
          </a:p>
          <a:p>
            <a:pPr algn="r">
              <a:defRPr sz="2000"/>
            </a:pPr>
            <a:r>
              <a:rPr lang="en-GB" sz="1800" b="0" dirty="0"/>
              <a:t>Integrity's Alleluia! Music (</a:t>
            </a:r>
            <a:r>
              <a:rPr lang="en-GB" sz="1800" b="0" dirty="0" err="1"/>
              <a:t>Gwein</a:t>
            </a:r>
            <a:r>
              <a:rPr lang="en-GB" sz="1800" b="0" dirty="0"/>
              <a:t>. </a:t>
            </a:r>
            <a:r>
              <a:rPr lang="en-GB" sz="1800" b="0" dirty="0" err="1"/>
              <a:t>gan</a:t>
            </a:r>
            <a:r>
              <a:rPr lang="en-GB" sz="1800" b="0" dirty="0"/>
              <a:t> Integrity Music)</a:t>
            </a:r>
          </a:p>
        </p:txBody>
      </p:sp>
    </p:spTree>
    <p:extLst>
      <p:ext uri="{BB962C8B-B14F-4D97-AF65-F5344CB8AC3E}">
        <p14:creationId xmlns:p14="http://schemas.microsoft.com/office/powerpoint/2010/main" val="148312021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201</Words>
  <Application>Microsoft Macintosh PowerPoint</Application>
  <PresentationFormat>Custom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Helvetica Neue</vt:lpstr>
      <vt:lpstr>Helvetica Neue Light</vt:lpstr>
      <vt:lpstr>Helvetica Neue Medium</vt:lpstr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Rhys Llwyd</cp:lastModifiedBy>
  <cp:revision>18</cp:revision>
  <dcterms:modified xsi:type="dcterms:W3CDTF">2021-09-29T12:34:22Z</dcterms:modified>
</cp:coreProperties>
</file>