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73" r:id="rId6"/>
    <p:sldId id="275" r:id="rId7"/>
    <p:sldId id="274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497830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Sut gall hyn fod? - bu farw Un,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Cymerodd Ef ein pechod ni,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Drwy’i aberth lloriodd angau du.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Cân, cân ‘Haleliwia’!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2497827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Llawenydd ddaw fel golau’r wawr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Pan sylla’i blant ar Iesu cu.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Yn fyw y saif, eu Ffrind a’u Rhi;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Crist, Crist, atgyfododd!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497829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Cododd</a:t>
            </a:r>
            <a:r>
              <a:rPr lang="en-GB" dirty="0"/>
              <a:t> </a:t>
            </a:r>
            <a:r>
              <a:rPr lang="en-GB" dirty="0" err="1"/>
              <a:t>Iesu</a:t>
            </a:r>
            <a:r>
              <a:rPr lang="en-GB" dirty="0"/>
              <a:t>, do </a:t>
            </a:r>
            <a:r>
              <a:rPr lang="en-GB" dirty="0" err="1"/>
              <a:t>cyfododd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!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/>
              <a:t>O, </a:t>
            </a:r>
            <a:r>
              <a:rPr lang="en-GB" dirty="0" err="1"/>
              <a:t>cân</a:t>
            </a:r>
            <a:r>
              <a:rPr lang="en-GB" dirty="0"/>
              <a:t> ‘</a:t>
            </a:r>
            <a:r>
              <a:rPr lang="en-GB" dirty="0" err="1"/>
              <a:t>Haleliwia</a:t>
            </a:r>
            <a:r>
              <a:rPr lang="en-GB" dirty="0"/>
              <a:t>!’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Bloeddia’r</a:t>
            </a:r>
            <a:r>
              <a:rPr lang="en-GB" dirty="0"/>
              <a:t> anthem, ‘</a:t>
            </a:r>
            <a:r>
              <a:rPr lang="en-GB" dirty="0" err="1"/>
              <a:t>Fe’m</a:t>
            </a:r>
            <a:r>
              <a:rPr lang="en-GB" dirty="0"/>
              <a:t> </a:t>
            </a:r>
            <a:r>
              <a:rPr lang="en-GB" dirty="0" err="1"/>
              <a:t>prynodd</a:t>
            </a:r>
            <a:r>
              <a:rPr lang="en-GB" dirty="0"/>
              <a:t> </a:t>
            </a:r>
            <a:r>
              <a:rPr lang="en-GB" dirty="0" err="1"/>
              <a:t>â’i</a:t>
            </a:r>
            <a:r>
              <a:rPr lang="en-GB" dirty="0"/>
              <a:t> </a:t>
            </a:r>
            <a:r>
              <a:rPr lang="en-GB" dirty="0" err="1"/>
              <a:t>waed</a:t>
            </a:r>
            <a:r>
              <a:rPr lang="en-GB" dirty="0"/>
              <a:t>;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Cododd</a:t>
            </a:r>
            <a:r>
              <a:rPr lang="en-GB" dirty="0"/>
              <a:t> </a:t>
            </a:r>
            <a:r>
              <a:rPr lang="en-GB" dirty="0" err="1"/>
              <a:t>Iesu</a:t>
            </a:r>
            <a:r>
              <a:rPr lang="en-GB" dirty="0"/>
              <a:t>, </a:t>
            </a:r>
            <a:r>
              <a:rPr lang="en-GB" dirty="0" err="1"/>
              <a:t>achubiaeth</a:t>
            </a:r>
            <a:r>
              <a:rPr lang="en-GB" dirty="0"/>
              <a:t> a </a:t>
            </a:r>
            <a:r>
              <a:rPr lang="en-GB" dirty="0" err="1"/>
              <a:t>gaed</a:t>
            </a:r>
            <a:r>
              <a:rPr lang="en-GB" dirty="0"/>
              <a:t>!’</a:t>
            </a:r>
          </a:p>
        </p:txBody>
      </p:sp>
    </p:spTree>
    <p:extLst>
      <p:ext uri="{BB962C8B-B14F-4D97-AF65-F5344CB8AC3E}">
        <p14:creationId xmlns:p14="http://schemas.microsoft.com/office/powerpoint/2010/main" val="3120204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2497827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Lle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amheuaeth</a:t>
            </a:r>
            <a:r>
              <a:rPr lang="en-GB" dirty="0"/>
              <a:t> </a:t>
            </a:r>
            <a:r>
              <a:rPr lang="en-GB" dirty="0" err="1"/>
              <a:t>ddwys</a:t>
            </a:r>
            <a:r>
              <a:rPr lang="en-GB" dirty="0"/>
              <a:t> </a:t>
            </a:r>
            <a:r>
              <a:rPr lang="en-GB" dirty="0" err="1"/>
              <a:t>rhyw</a:t>
            </a:r>
            <a:r>
              <a:rPr lang="en-GB" dirty="0"/>
              <a:t> </a:t>
            </a:r>
            <a:r>
              <a:rPr lang="en-GB" dirty="0" err="1"/>
              <a:t>ddydd</a:t>
            </a:r>
            <a:r>
              <a:rPr lang="en-GB" dirty="0"/>
              <a:t>, 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Fe’i</a:t>
            </a:r>
            <a:r>
              <a:rPr lang="en-GB" dirty="0"/>
              <a:t> </a:t>
            </a:r>
            <a:r>
              <a:rPr lang="en-GB" dirty="0" err="1"/>
              <a:t>gwelsant</a:t>
            </a:r>
            <a:r>
              <a:rPr lang="en-GB" dirty="0"/>
              <a:t> </a:t>
            </a:r>
            <a:r>
              <a:rPr lang="en-GB" dirty="0" err="1"/>
              <a:t>Ef</a:t>
            </a:r>
            <a:r>
              <a:rPr lang="en-GB" dirty="0"/>
              <a:t>, </a:t>
            </a:r>
            <a:r>
              <a:rPr lang="en-GB" dirty="0" err="1"/>
              <a:t>mawr</a:t>
            </a:r>
            <a:r>
              <a:rPr lang="en-GB" dirty="0"/>
              <a:t> </a:t>
            </a:r>
            <a:r>
              <a:rPr lang="en-GB" dirty="0" err="1"/>
              <a:t>oedd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ffydd</a:t>
            </a:r>
            <a:r>
              <a:rPr lang="en-GB" dirty="0"/>
              <a:t>.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gwyn</a:t>
            </a:r>
            <a:r>
              <a:rPr lang="en-GB" dirty="0"/>
              <a:t> </a:t>
            </a:r>
            <a:r>
              <a:rPr lang="en-GB" dirty="0" err="1"/>
              <a:t>fyd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un, er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gwelodd</a:t>
            </a:r>
            <a:r>
              <a:rPr lang="en-GB" dirty="0"/>
              <a:t> </a:t>
            </a:r>
            <a:r>
              <a:rPr lang="en-GB" dirty="0" err="1"/>
              <a:t>Ef</a:t>
            </a:r>
            <a:r>
              <a:rPr lang="en-GB" dirty="0"/>
              <a:t>,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/>
              <a:t>A </a:t>
            </a:r>
            <a:r>
              <a:rPr lang="en-GB" dirty="0" err="1"/>
              <a:t>gân</a:t>
            </a:r>
            <a:r>
              <a:rPr lang="en-GB" dirty="0"/>
              <a:t> '</a:t>
            </a:r>
            <a:r>
              <a:rPr lang="en-GB" dirty="0" err="1"/>
              <a:t>Haleliwia</a:t>
            </a:r>
            <a:r>
              <a:rPr lang="en-GB" dirty="0"/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8221388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2497827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Un </a:t>
            </a:r>
            <a:r>
              <a:rPr lang="en-GB" dirty="0" err="1"/>
              <a:t>tro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ofn</a:t>
            </a:r>
            <a:r>
              <a:rPr lang="en-GB" dirty="0"/>
              <a:t>, </a:t>
            </a:r>
            <a:r>
              <a:rPr lang="en-GB" dirty="0" err="1"/>
              <a:t>nawr</a:t>
            </a:r>
            <a:r>
              <a:rPr lang="en-GB" dirty="0"/>
              <a:t> </a:t>
            </a:r>
            <a:r>
              <a:rPr lang="en-GB" dirty="0" err="1"/>
              <a:t>cryf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cred,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Pregethu</a:t>
            </a:r>
            <a:r>
              <a:rPr lang="en-GB" dirty="0"/>
              <a:t> </a:t>
            </a:r>
            <a:r>
              <a:rPr lang="en-GB" dirty="0" err="1"/>
              <a:t>wnaethant</a:t>
            </a:r>
            <a:r>
              <a:rPr lang="en-GB" dirty="0"/>
              <a:t> </a:t>
            </a:r>
            <a:r>
              <a:rPr lang="en-GB" dirty="0" err="1"/>
              <a:t>rym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ras</a:t>
            </a:r>
            <a:r>
              <a:rPr lang="en-GB" dirty="0"/>
              <a:t>.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dywallt</a:t>
            </a:r>
            <a:r>
              <a:rPr lang="en-GB" dirty="0"/>
              <a:t> </a:t>
            </a:r>
            <a:r>
              <a:rPr lang="en-GB" dirty="0" err="1"/>
              <a:t>bywyd</a:t>
            </a:r>
            <a:r>
              <a:rPr lang="en-GB" dirty="0"/>
              <a:t> </a:t>
            </a:r>
            <a:r>
              <a:rPr lang="en-GB" dirty="0" err="1"/>
              <a:t>gwobr</a:t>
            </a:r>
            <a:r>
              <a:rPr lang="en-GB" dirty="0"/>
              <a:t> </a:t>
            </a:r>
            <a:r>
              <a:rPr lang="en-GB" dirty="0" err="1"/>
              <a:t>gaed</a:t>
            </a:r>
            <a:r>
              <a:rPr lang="en-GB" dirty="0"/>
              <a:t> - 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Ie</a:t>
            </a:r>
            <a:r>
              <a:rPr lang="en-GB" dirty="0"/>
              <a:t>, </a:t>
            </a:r>
            <a:r>
              <a:rPr lang="en-GB" dirty="0" err="1"/>
              <a:t>bywyd</a:t>
            </a:r>
            <a:r>
              <a:rPr lang="en-GB" dirty="0"/>
              <a:t> </a:t>
            </a:r>
            <a:r>
              <a:rPr lang="en-GB" dirty="0" err="1"/>
              <a:t>tragwyddol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317305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2497827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Grym</a:t>
            </a:r>
            <a:r>
              <a:rPr lang="en-GB" dirty="0"/>
              <a:t> </a:t>
            </a:r>
            <a:r>
              <a:rPr lang="en-GB" dirty="0" err="1"/>
              <a:t>a’i</a:t>
            </a:r>
            <a:r>
              <a:rPr lang="en-GB" dirty="0"/>
              <a:t> </a:t>
            </a:r>
            <a:r>
              <a:rPr lang="en-GB" dirty="0" err="1"/>
              <a:t>cododd</a:t>
            </a:r>
            <a:r>
              <a:rPr lang="en-GB" dirty="0"/>
              <a:t> </a:t>
            </a:r>
            <a:r>
              <a:rPr lang="en-GB" dirty="0" err="1"/>
              <a:t>Ef</a:t>
            </a:r>
            <a:r>
              <a:rPr lang="en-GB" dirty="0"/>
              <a:t> </a:t>
            </a: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bedd</a:t>
            </a:r>
            <a:endParaRPr lang="en-GB" dirty="0"/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Nawr</a:t>
            </a:r>
            <a:r>
              <a:rPr lang="en-GB" dirty="0"/>
              <a:t> </a:t>
            </a:r>
            <a:r>
              <a:rPr lang="en-GB" dirty="0" err="1"/>
              <a:t>ynom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- </a:t>
            </a:r>
            <a:r>
              <a:rPr lang="en-GB" dirty="0" err="1"/>
              <a:t>rhannwn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hedd</a:t>
            </a:r>
            <a:r>
              <a:rPr lang="en-GB" dirty="0"/>
              <a:t>.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Rhyddha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bryd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fyw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ras</a:t>
            </a:r>
            <a:r>
              <a:rPr lang="en-GB" dirty="0"/>
              <a:t>,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/>
              <a:t>Dos, </a:t>
            </a:r>
            <a:r>
              <a:rPr lang="en-GB" dirty="0" err="1"/>
              <a:t>d’wed</a:t>
            </a:r>
            <a:r>
              <a:rPr lang="en-GB" dirty="0"/>
              <a:t> am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fawredd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145113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497829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Cododd</a:t>
            </a:r>
            <a:r>
              <a:rPr lang="en-GB" dirty="0"/>
              <a:t> </a:t>
            </a:r>
            <a:r>
              <a:rPr lang="en-GB" dirty="0" err="1"/>
              <a:t>Iesu</a:t>
            </a:r>
            <a:r>
              <a:rPr lang="en-GB" dirty="0"/>
              <a:t>], Mae </a:t>
            </a:r>
            <a:r>
              <a:rPr lang="en-GB" dirty="0" err="1"/>
              <a:t>E’n</a:t>
            </a:r>
            <a:r>
              <a:rPr lang="en-GB" dirty="0"/>
              <a:t> </a:t>
            </a:r>
            <a:r>
              <a:rPr lang="en-GB" dirty="0" err="1"/>
              <a:t>fyw</a:t>
            </a:r>
            <a:r>
              <a:rPr lang="en-GB" dirty="0"/>
              <a:t>! Mae </a:t>
            </a:r>
            <a:r>
              <a:rPr lang="en-GB" dirty="0" err="1"/>
              <a:t>E’n</a:t>
            </a:r>
            <a:r>
              <a:rPr lang="en-GB" dirty="0"/>
              <a:t> </a:t>
            </a:r>
            <a:r>
              <a:rPr lang="en-GB" dirty="0" err="1"/>
              <a:t>fyw</a:t>
            </a:r>
            <a:r>
              <a:rPr lang="en-GB" dirty="0"/>
              <a:t>!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Pyrth</a:t>
            </a:r>
            <a:r>
              <a:rPr lang="en-GB" dirty="0"/>
              <a:t> y </a:t>
            </a:r>
            <a:r>
              <a:rPr lang="en-GB" dirty="0" err="1"/>
              <a:t>Nef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nawr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led,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/>
              <a:t>Mae </a:t>
            </a:r>
            <a:r>
              <a:rPr lang="en-GB" dirty="0" err="1"/>
              <a:t>E’n</a:t>
            </a:r>
            <a:r>
              <a:rPr lang="en-GB" dirty="0"/>
              <a:t> </a:t>
            </a:r>
            <a:r>
              <a:rPr lang="en-GB" dirty="0" err="1"/>
              <a:t>fyw</a:t>
            </a:r>
            <a:r>
              <a:rPr lang="en-GB" dirty="0"/>
              <a:t>! Mae </a:t>
            </a:r>
            <a:r>
              <a:rPr lang="en-GB" dirty="0" err="1"/>
              <a:t>E’n</a:t>
            </a:r>
            <a:r>
              <a:rPr lang="en-GB" dirty="0"/>
              <a:t> </a:t>
            </a:r>
            <a:r>
              <a:rPr lang="en-GB" dirty="0" err="1"/>
              <a:t>fyw</a:t>
            </a:r>
            <a:r>
              <a:rPr lang="en-GB" dirty="0"/>
              <a:t>!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Gogoneddus</a:t>
            </a:r>
            <a:r>
              <a:rPr lang="en-GB" dirty="0"/>
              <a:t> </a:t>
            </a:r>
            <a:r>
              <a:rPr lang="en-GB" dirty="0" err="1"/>
              <a:t>yw’n</a:t>
            </a:r>
            <a:r>
              <a:rPr lang="en-GB" dirty="0"/>
              <a:t> y </a:t>
            </a:r>
            <a:r>
              <a:rPr lang="en-GB" dirty="0" err="1"/>
              <a:t>Nef</a:t>
            </a:r>
            <a:r>
              <a:rPr lang="en-GB" dirty="0"/>
              <a:t>.</a:t>
            </a:r>
          </a:p>
        </p:txBody>
      </p:sp>
      <p:sp>
        <p:nvSpPr>
          <p:cNvPr id="3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DD63D737-CA73-0746-A8D7-4F4FA6FB6DB6}"/>
              </a:ext>
            </a:extLst>
          </p:cNvPr>
          <p:cNvSpPr txBox="1"/>
          <p:nvPr/>
        </p:nvSpPr>
        <p:spPr>
          <a:xfrm>
            <a:off x="6497053" y="11663579"/>
            <a:ext cx="1727735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 err="1"/>
              <a:t>Cododd</a:t>
            </a:r>
            <a:r>
              <a:rPr lang="en-GB" sz="1800" b="0" dirty="0"/>
              <a:t> </a:t>
            </a:r>
            <a:r>
              <a:rPr lang="en-GB" sz="1800" b="0" dirty="0" err="1"/>
              <a:t>Iesu</a:t>
            </a:r>
            <a:r>
              <a:rPr lang="en-GB" sz="1800" b="0" dirty="0"/>
              <a:t>, do </a:t>
            </a:r>
            <a:r>
              <a:rPr lang="en-GB" sz="1800" b="0" dirty="0" err="1"/>
              <a:t>cyfododd</a:t>
            </a:r>
            <a:r>
              <a:rPr lang="en-GB" sz="1800" b="0" dirty="0"/>
              <a:t> </a:t>
            </a:r>
            <a:r>
              <a:rPr lang="en-GB" sz="1800" b="0" dirty="0" err="1"/>
              <a:t>yn</a:t>
            </a:r>
            <a:r>
              <a:rPr lang="en-GB" sz="1800" b="0" dirty="0"/>
              <a:t> </a:t>
            </a:r>
            <a:r>
              <a:rPr lang="en-GB" sz="1800" b="0" dirty="0" err="1"/>
              <a:t>wir</a:t>
            </a:r>
            <a:r>
              <a:rPr lang="en-GB" sz="1800" b="0" dirty="0"/>
              <a:t>:</a:t>
            </a:r>
          </a:p>
          <a:p>
            <a:pPr algn="r">
              <a:defRPr sz="2000"/>
            </a:pPr>
            <a:r>
              <a:rPr lang="en-GB" sz="1800" b="0" dirty="0"/>
              <a:t>Christ is risen, He is risen indeed (Ed Cash | Keith Getty | Kristyn Getty)</a:t>
            </a:r>
          </a:p>
          <a:p>
            <a:pPr algn="r">
              <a:defRPr sz="2000"/>
            </a:pPr>
            <a:r>
              <a:rPr lang="en-GB" sz="1800" b="0" dirty="0" err="1"/>
              <a:t>Cyfieithiad</a:t>
            </a:r>
            <a:r>
              <a:rPr lang="en-GB" sz="1800" b="0" dirty="0"/>
              <a:t> </a:t>
            </a:r>
            <a:r>
              <a:rPr lang="en-GB" sz="1800" b="0" dirty="0" err="1"/>
              <a:t>awdurdodedig</a:t>
            </a:r>
            <a:r>
              <a:rPr lang="en-GB" sz="1800" b="0" dirty="0"/>
              <a:t> Linda Lockley</a:t>
            </a:r>
          </a:p>
          <a:p>
            <a:pPr algn="r">
              <a:defRPr sz="2000"/>
            </a:pPr>
            <a:r>
              <a:rPr lang="en-GB" sz="1800" b="0" dirty="0"/>
              <a:t>© 2012 Capitol CMG Paragon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Capitol CMG Publishing)</a:t>
            </a:r>
          </a:p>
          <a:p>
            <a:pPr algn="r">
              <a:defRPr sz="2000"/>
            </a:pPr>
            <a:r>
              <a:rPr lang="en-GB" sz="1800" b="0" dirty="0"/>
              <a:t>Getty Music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Music Services, Inc.)</a:t>
            </a:r>
          </a:p>
        </p:txBody>
      </p:sp>
    </p:spTree>
    <p:extLst>
      <p:ext uri="{BB962C8B-B14F-4D97-AF65-F5344CB8AC3E}">
        <p14:creationId xmlns:p14="http://schemas.microsoft.com/office/powerpoint/2010/main" val="6379892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261</Words>
  <Application>Microsoft Macintosh PowerPoint</Application>
  <PresentationFormat>Custom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11</cp:revision>
  <dcterms:modified xsi:type="dcterms:W3CDTF">2021-09-29T09:53:23Z</dcterms:modified>
</cp:coreProperties>
</file>