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73" r:id="rId6"/>
    <p:sldId id="275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497830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Duw sofran wyt, ddigymar Ri!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Y saint a’r engyl molant di  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Gan blygu glin wrth orsedd gras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I Ti fo’r clodydd mwya’u bri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2497827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Ym mhob dioddefaint a phob loes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Llochesaf dan dy adain di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A phob rhyw elyn cas a ffy;</a:t>
            </a:r>
          </a:p>
          <a:p>
            <a:pPr>
              <a:defRPr sz="8000"/>
            </a:pPr>
            <a:endParaRPr lang="cy-GB" dirty="0"/>
          </a:p>
          <a:p>
            <a:pPr>
              <a:defRPr sz="8000"/>
            </a:pPr>
            <a:r>
              <a:rPr lang="cy-GB" dirty="0"/>
              <a:t>Fy ngobaith wyt a’m concwest i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2497829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Clod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 Dad, clod </a:t>
            </a:r>
            <a:r>
              <a:rPr lang="en-GB" dirty="0" err="1"/>
              <a:t>i’r</a:t>
            </a:r>
            <a:r>
              <a:rPr lang="en-GB" dirty="0"/>
              <a:t> Mab 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/>
              <a:t>Clod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Ysbryd</a:t>
            </a:r>
            <a:r>
              <a:rPr lang="en-GB" dirty="0"/>
              <a:t>, </a:t>
            </a:r>
            <a:r>
              <a:rPr lang="en-GB" dirty="0" err="1"/>
              <a:t>Dri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Un.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Grym</a:t>
            </a:r>
            <a:r>
              <a:rPr lang="en-GB" dirty="0"/>
              <a:t> a gras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eiddynt</a:t>
            </a:r>
            <a:r>
              <a:rPr lang="en-GB" dirty="0"/>
              <a:t> </a:t>
            </a:r>
            <a:r>
              <a:rPr lang="en-GB" dirty="0" err="1"/>
              <a:t>hwy</a:t>
            </a:r>
            <a:endParaRPr lang="en-GB" dirty="0"/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Uwchlaw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enw</a:t>
            </a:r>
            <a:r>
              <a:rPr lang="en-GB" dirty="0"/>
              <a:t> </a:t>
            </a:r>
            <a:r>
              <a:rPr lang="en-GB" dirty="0" err="1"/>
              <a:t>hyd</a:t>
            </a:r>
            <a:r>
              <a:rPr lang="en-GB" dirty="0"/>
              <a:t> </a:t>
            </a:r>
            <a:r>
              <a:rPr lang="en-GB" dirty="0" err="1"/>
              <a:t>byth</a:t>
            </a:r>
            <a:r>
              <a:rPr lang="en-GB" dirty="0"/>
              <a:t> </a:t>
            </a:r>
            <a:r>
              <a:rPr lang="en-GB" dirty="0" err="1"/>
              <a:t>mwy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04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2497827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Profaist</a:t>
            </a:r>
            <a:r>
              <a:rPr lang="en-GB" dirty="0"/>
              <a:t> </a:t>
            </a:r>
            <a:r>
              <a:rPr lang="en-GB" dirty="0" err="1"/>
              <a:t>angau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lle</a:t>
            </a:r>
            <a:r>
              <a:rPr lang="en-GB" dirty="0"/>
              <a:t> -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d’aberth</a:t>
            </a:r>
            <a:r>
              <a:rPr lang="en-GB" dirty="0"/>
              <a:t> di </a:t>
            </a:r>
            <a:r>
              <a:rPr lang="en-GB" dirty="0" err="1"/>
              <a:t>mae</a:t>
            </a:r>
            <a:r>
              <a:rPr lang="en-GB" dirty="0"/>
              <a:t> ’</a:t>
            </a:r>
            <a:r>
              <a:rPr lang="en-GB" dirty="0" err="1"/>
              <a:t>ngobaith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.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/>
              <a:t>Dy air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llonni</a:t>
            </a:r>
            <a:r>
              <a:rPr lang="en-GB" dirty="0"/>
              <a:t> ’</a:t>
            </a:r>
            <a:r>
              <a:rPr lang="en-GB" dirty="0" err="1"/>
              <a:t>nghalon</a:t>
            </a:r>
            <a:r>
              <a:rPr lang="en-GB" dirty="0"/>
              <a:t> frau</a:t>
            </a:r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Nawr</a:t>
            </a:r>
            <a:r>
              <a:rPr lang="en-GB" dirty="0"/>
              <a:t> </a:t>
            </a:r>
            <a:r>
              <a:rPr lang="en-GB" dirty="0" err="1"/>
              <a:t>hedd</a:t>
            </a:r>
            <a:r>
              <a:rPr lang="en-GB" dirty="0"/>
              <a:t> a </a:t>
            </a:r>
            <a:r>
              <a:rPr lang="en-GB" dirty="0" err="1"/>
              <a:t>lifa’n</a:t>
            </a:r>
            <a:r>
              <a:rPr lang="en-GB" dirty="0"/>
              <a:t> </a:t>
            </a:r>
            <a:r>
              <a:rPr lang="en-GB" dirty="0" err="1"/>
              <a:t>llwyr</a:t>
            </a:r>
            <a:r>
              <a:rPr lang="en-GB" dirty="0"/>
              <a:t> </a:t>
            </a:r>
            <a:r>
              <a:rPr lang="en-GB" dirty="0" err="1"/>
              <a:t>ddi-drai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1388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3113380"/>
            <a:ext cx="23997512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biau’r</a:t>
            </a:r>
            <a:r>
              <a:rPr lang="en-GB" dirty="0"/>
              <a:t> </a:t>
            </a:r>
            <a:r>
              <a:rPr lang="en-GB" dirty="0" err="1"/>
              <a:t>deyrnas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biau’r</a:t>
            </a:r>
            <a:r>
              <a:rPr lang="en-GB" dirty="0"/>
              <a:t> </a:t>
            </a:r>
            <a:r>
              <a:rPr lang="en-GB" dirty="0" err="1"/>
              <a:t>gallu</a:t>
            </a:r>
            <a:r>
              <a:rPr lang="en-GB" dirty="0"/>
              <a:t>.</a:t>
            </a:r>
          </a:p>
          <a:p>
            <a:pPr>
              <a:defRPr sz="8000"/>
            </a:pP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biau’r</a:t>
            </a:r>
            <a:r>
              <a:rPr lang="en-GB" dirty="0"/>
              <a:t> </a:t>
            </a:r>
            <a:r>
              <a:rPr lang="en-GB" dirty="0" err="1"/>
              <a:t>moliant</a:t>
            </a:r>
            <a:r>
              <a:rPr lang="en-GB" dirty="0"/>
              <a:t> </a:t>
            </a:r>
            <a:r>
              <a:rPr lang="en-GB" dirty="0" err="1"/>
              <a:t>byth</a:t>
            </a:r>
            <a:r>
              <a:rPr lang="en-GB" dirty="0"/>
              <a:t> </a:t>
            </a:r>
            <a:r>
              <a:rPr lang="en-GB" dirty="0" err="1"/>
              <a:t>bythoedd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biau’r</a:t>
            </a:r>
            <a:r>
              <a:rPr lang="en-GB" dirty="0"/>
              <a:t> </a:t>
            </a:r>
            <a:r>
              <a:rPr lang="en-GB" dirty="0" err="1"/>
              <a:t>deyrnas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biau’r</a:t>
            </a:r>
            <a:r>
              <a:rPr lang="en-GB" dirty="0"/>
              <a:t> </a:t>
            </a:r>
            <a:r>
              <a:rPr lang="en-GB" dirty="0" err="1"/>
              <a:t>gallu</a:t>
            </a:r>
            <a:r>
              <a:rPr lang="en-GB" dirty="0"/>
              <a:t>.</a:t>
            </a:r>
          </a:p>
          <a:p>
            <a:pPr>
              <a:defRPr sz="8000"/>
            </a:pP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biau’r</a:t>
            </a:r>
            <a:r>
              <a:rPr lang="en-GB" dirty="0"/>
              <a:t> </a:t>
            </a:r>
            <a:r>
              <a:rPr lang="en-GB" dirty="0" err="1"/>
              <a:t>moliant</a:t>
            </a:r>
            <a:r>
              <a:rPr lang="en-GB" dirty="0"/>
              <a:t> </a:t>
            </a:r>
            <a:r>
              <a:rPr lang="en-GB" dirty="0" err="1"/>
              <a:t>byth</a:t>
            </a:r>
            <a:r>
              <a:rPr lang="en-GB" dirty="0"/>
              <a:t> </a:t>
            </a:r>
            <a:r>
              <a:rPr lang="en-GB" dirty="0" err="1"/>
              <a:t>bythoedd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17305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3728933"/>
            <a:ext cx="23997512" cy="625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Clod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 Dad, clod </a:t>
            </a:r>
            <a:r>
              <a:rPr lang="en-GB" dirty="0" err="1"/>
              <a:t>i’r</a:t>
            </a:r>
            <a:r>
              <a:rPr lang="en-GB" dirty="0"/>
              <a:t> Mab </a:t>
            </a:r>
          </a:p>
          <a:p>
            <a:pPr>
              <a:defRPr sz="8000"/>
            </a:pPr>
            <a:r>
              <a:rPr lang="en-GB" dirty="0"/>
              <a:t>Clod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Ysbryd</a:t>
            </a:r>
            <a:r>
              <a:rPr lang="en-GB" dirty="0"/>
              <a:t>, </a:t>
            </a:r>
            <a:r>
              <a:rPr lang="en-GB" dirty="0" err="1"/>
              <a:t>Dri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Un.</a:t>
            </a:r>
          </a:p>
          <a:p>
            <a:pPr>
              <a:defRPr sz="8000"/>
            </a:pPr>
            <a:r>
              <a:rPr lang="en-GB" dirty="0" err="1"/>
              <a:t>Grym</a:t>
            </a:r>
            <a:r>
              <a:rPr lang="en-GB" dirty="0"/>
              <a:t> a gras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eiddynt</a:t>
            </a:r>
            <a:r>
              <a:rPr lang="en-GB" dirty="0"/>
              <a:t> </a:t>
            </a:r>
            <a:r>
              <a:rPr lang="en-GB" dirty="0" err="1"/>
              <a:t>hwy</a:t>
            </a:r>
            <a:endParaRPr lang="en-GB" dirty="0"/>
          </a:p>
          <a:p>
            <a:pPr>
              <a:defRPr sz="8000"/>
            </a:pPr>
            <a:r>
              <a:rPr lang="en-GB" dirty="0" err="1"/>
              <a:t>Uwchlaw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enw</a:t>
            </a:r>
            <a:r>
              <a:rPr lang="en-GB" dirty="0"/>
              <a:t> </a:t>
            </a:r>
            <a:r>
              <a:rPr lang="en-GB" dirty="0" err="1"/>
              <a:t>hyd</a:t>
            </a:r>
            <a:r>
              <a:rPr lang="en-GB" dirty="0"/>
              <a:t> </a:t>
            </a:r>
            <a:r>
              <a:rPr lang="en-GB" dirty="0" err="1"/>
              <a:t>byth</a:t>
            </a:r>
            <a:r>
              <a:rPr lang="en-GB" dirty="0"/>
              <a:t> </a:t>
            </a:r>
            <a:r>
              <a:rPr lang="en-GB" dirty="0" err="1"/>
              <a:t>mwy</a:t>
            </a:r>
            <a:endParaRPr lang="en-GB" dirty="0"/>
          </a:p>
          <a:p>
            <a:pPr>
              <a:defRPr sz="8000"/>
            </a:pPr>
            <a:r>
              <a:rPr lang="en-GB" dirty="0" err="1"/>
              <a:t>Uwchlaw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enw</a:t>
            </a:r>
            <a:r>
              <a:rPr lang="en-GB" dirty="0"/>
              <a:t> </a:t>
            </a:r>
            <a:r>
              <a:rPr lang="en-GB" dirty="0" err="1"/>
              <a:t>hyd</a:t>
            </a:r>
            <a:r>
              <a:rPr lang="en-GB" dirty="0"/>
              <a:t> </a:t>
            </a:r>
            <a:r>
              <a:rPr lang="en-GB" dirty="0" err="1"/>
              <a:t>byth</a:t>
            </a:r>
            <a:r>
              <a:rPr lang="en-GB" dirty="0"/>
              <a:t> </a:t>
            </a:r>
            <a:r>
              <a:rPr lang="en-GB" dirty="0" err="1"/>
              <a:t>mwy</a:t>
            </a:r>
            <a:endParaRPr lang="en-GB" dirty="0"/>
          </a:p>
        </p:txBody>
      </p:sp>
      <p:sp>
        <p:nvSpPr>
          <p:cNvPr id="3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815C7B08-928B-0345-A08E-55C80B24206F}"/>
              </a:ext>
            </a:extLst>
          </p:cNvPr>
          <p:cNvSpPr txBox="1"/>
          <p:nvPr/>
        </p:nvSpPr>
        <p:spPr>
          <a:xfrm>
            <a:off x="6497053" y="11248078"/>
            <a:ext cx="17277350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/>
              <a:t>Clod </a:t>
            </a:r>
            <a:r>
              <a:rPr lang="en-GB" sz="1800" b="0" dirty="0" err="1"/>
              <a:t>i</a:t>
            </a:r>
            <a:r>
              <a:rPr lang="en-GB" sz="1800" b="0" dirty="0"/>
              <a:t> </a:t>
            </a:r>
            <a:r>
              <a:rPr lang="en-GB" sz="1800" b="0" dirty="0" err="1"/>
              <a:t>Dduw</a:t>
            </a:r>
            <a:r>
              <a:rPr lang="en-GB" sz="1800" b="0" dirty="0"/>
              <a:t> Dad, clod </a:t>
            </a:r>
            <a:r>
              <a:rPr lang="en-GB" sz="1800" b="0" dirty="0" err="1"/>
              <a:t>i’r</a:t>
            </a:r>
            <a:r>
              <a:rPr lang="en-GB" sz="1800" b="0" dirty="0"/>
              <a:t> Mab</a:t>
            </a:r>
          </a:p>
          <a:p>
            <a:pPr algn="r">
              <a:defRPr sz="2000"/>
            </a:pPr>
            <a:r>
              <a:rPr lang="en-GB" sz="1800" b="0" dirty="0"/>
              <a:t>Praise the Father, Praise the Son (Chris Tomlin | Ed Cash)</a:t>
            </a:r>
          </a:p>
          <a:p>
            <a:pPr algn="r">
              <a:defRPr sz="2000"/>
            </a:pPr>
            <a:r>
              <a:rPr lang="en-GB" sz="1800" b="0" dirty="0" err="1"/>
              <a:t>Cyfieithiad</a:t>
            </a:r>
            <a:r>
              <a:rPr lang="en-GB" sz="1800" b="0" dirty="0"/>
              <a:t> </a:t>
            </a:r>
            <a:r>
              <a:rPr lang="en-GB" sz="1800" b="0" dirty="0" err="1"/>
              <a:t>awdurdodedig</a:t>
            </a:r>
            <a:r>
              <a:rPr lang="en-GB" sz="1800" b="0" dirty="0"/>
              <a:t> Linda Lockley</a:t>
            </a:r>
          </a:p>
          <a:p>
            <a:pPr algn="r">
              <a:defRPr sz="2000"/>
            </a:pPr>
            <a:r>
              <a:rPr lang="en-GB" sz="1800" b="0" dirty="0"/>
              <a:t>© 2008 </a:t>
            </a:r>
            <a:r>
              <a:rPr lang="en-GB" sz="1800" b="0" dirty="0" err="1"/>
              <a:t>sixsteps</a:t>
            </a:r>
            <a:r>
              <a:rPr lang="en-GB" sz="1800" b="0" dirty="0"/>
              <a:t> Music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Integrity Music)</a:t>
            </a:r>
          </a:p>
          <a:p>
            <a:pPr algn="r">
              <a:defRPr sz="2000"/>
            </a:pPr>
            <a:r>
              <a:rPr lang="en-GB" sz="1800" b="0" dirty="0" err="1"/>
              <a:t>Vamos</a:t>
            </a:r>
            <a:r>
              <a:rPr lang="en-GB" sz="1800" b="0" dirty="0"/>
              <a:t>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Integrity Music)</a:t>
            </a:r>
          </a:p>
          <a:p>
            <a:pPr algn="r">
              <a:defRPr sz="2000"/>
            </a:pPr>
            <a:r>
              <a:rPr lang="en-GB" sz="1800" b="0" dirty="0" err="1"/>
              <a:t>worshiptogether.com</a:t>
            </a:r>
            <a:r>
              <a:rPr lang="en-GB" sz="1800" b="0" dirty="0"/>
              <a:t> songs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 Integrity Music)</a:t>
            </a:r>
          </a:p>
          <a:p>
            <a:pPr algn="r">
              <a:defRPr sz="2000"/>
            </a:pPr>
            <a:r>
              <a:rPr lang="en-GB" sz="1800" b="0" dirty="0"/>
              <a:t>Wondrously Made Songs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Song Solutions </a:t>
            </a:r>
            <a:r>
              <a:rPr lang="en-GB" sz="1800" b="0" dirty="0" err="1"/>
              <a:t>www.songsolutions.org</a:t>
            </a:r>
            <a:r>
              <a:rPr lang="en-GB" sz="1800" b="0" dirty="0"/>
              <a:t>)</a:t>
            </a:r>
          </a:p>
          <a:p>
            <a:pPr algn="r">
              <a:defRPr sz="2000"/>
            </a:pPr>
            <a:endParaRPr lang="en-GB" sz="1800" b="0" dirty="0" err="1"/>
          </a:p>
        </p:txBody>
      </p:sp>
    </p:spTree>
    <p:extLst>
      <p:ext uri="{BB962C8B-B14F-4D97-AF65-F5344CB8AC3E}">
        <p14:creationId xmlns:p14="http://schemas.microsoft.com/office/powerpoint/2010/main" val="26114511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235</Words>
  <Application>Microsoft Macintosh PowerPoint</Application>
  <PresentationFormat>Custom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12</cp:revision>
  <dcterms:modified xsi:type="dcterms:W3CDTF">2021-09-29T09:56:12Z</dcterms:modified>
</cp:coreProperties>
</file>