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1" r:id="rId4"/>
    <p:sldId id="262" r:id="rId5"/>
    <p:sldId id="263" r:id="rId6"/>
    <p:sldId id="264" r:id="rId7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60" d="100"/>
          <a:sy n="60" d="100"/>
        </p:scale>
        <p:origin x="80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21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32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2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b10067705dm-001_2880x2161.jpg"/>
          <p:cNvSpPr>
            <a:spLocks noGrp="1"/>
          </p:cNvSpPr>
          <p:nvPr>
            <p:ph type="pic" idx="21"/>
          </p:nvPr>
        </p:nvSpPr>
        <p:spPr>
          <a:xfrm>
            <a:off x="0" y="-2290234"/>
            <a:ext cx="24384000" cy="1829646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b10067705dm-001_2880x2161.jpg"/>
          <p:cNvSpPr>
            <a:spLocks noGrp="1"/>
          </p:cNvSpPr>
          <p:nvPr>
            <p:ph type="pic" idx="21"/>
          </p:nvPr>
        </p:nvSpPr>
        <p:spPr>
          <a:xfrm>
            <a:off x="3125968" y="-1762099"/>
            <a:ext cx="18135601" cy="1360799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197913361_2035x1354.jpg"/>
          <p:cNvSpPr>
            <a:spLocks noGrp="1"/>
          </p:cNvSpPr>
          <p:nvPr>
            <p:ph type="pic" idx="21"/>
          </p:nvPr>
        </p:nvSpPr>
        <p:spPr>
          <a:xfrm>
            <a:off x="5803900" y="952500"/>
            <a:ext cx="17236029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108348088_flipped_1647x1098.jpg"/>
          <p:cNvSpPr>
            <a:spLocks noGrp="1"/>
          </p:cNvSpPr>
          <p:nvPr>
            <p:ph type="pic" sz="half" idx="21"/>
          </p:nvPr>
        </p:nvSpPr>
        <p:spPr>
          <a:xfrm>
            <a:off x="8750300" y="3149600"/>
            <a:ext cx="139446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buClrTx/>
              <a:defRPr sz="3800"/>
            </a:lvl1pPr>
            <a:lvl2pPr marL="1117600" indent="-558800">
              <a:spcBef>
                <a:spcPts val="4500"/>
              </a:spcBef>
              <a:buClrTx/>
              <a:defRPr sz="3800"/>
            </a:lvl2pPr>
            <a:lvl3pPr marL="1676400" indent="-558800">
              <a:spcBef>
                <a:spcPts val="4500"/>
              </a:spcBef>
              <a:buClrTx/>
              <a:defRPr sz="3800"/>
            </a:lvl3pPr>
            <a:lvl4pPr marL="2235200" indent="-558800">
              <a:spcBef>
                <a:spcPts val="4500"/>
              </a:spcBef>
              <a:buClrTx/>
              <a:defRPr sz="3800"/>
            </a:lvl4pPr>
            <a:lvl5pPr marL="2794000" indent="-558800">
              <a:spcBef>
                <a:spcPts val="4500"/>
              </a:spcBef>
              <a:buClrTx/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1197913361_2035x1354.jpg"/>
          <p:cNvSpPr>
            <a:spLocks noGrp="1"/>
          </p:cNvSpPr>
          <p:nvPr>
            <p:ph type="pic" sz="quarter" idx="21"/>
          </p:nvPr>
        </p:nvSpPr>
        <p:spPr>
          <a:xfrm>
            <a:off x="15292127" y="6870700"/>
            <a:ext cx="8341246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108348088_flipped_1647x1098.jpg"/>
          <p:cNvSpPr>
            <a:spLocks noGrp="1"/>
          </p:cNvSpPr>
          <p:nvPr>
            <p:ph type="pic" sz="quarter" idx="22"/>
          </p:nvPr>
        </p:nvSpPr>
        <p:spPr>
          <a:xfrm>
            <a:off x="14859000" y="952500"/>
            <a:ext cx="832485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b10067705dm-001_2880x2161.jpg"/>
          <p:cNvSpPr>
            <a:spLocks noGrp="1"/>
          </p:cNvSpPr>
          <p:nvPr>
            <p:ph type="pic" idx="23"/>
          </p:nvPr>
        </p:nvSpPr>
        <p:spPr>
          <a:xfrm>
            <a:off x="651237" y="952500"/>
            <a:ext cx="15283726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Yn ceisio bendith…"/>
          <p:cNvSpPr txBox="1"/>
          <p:nvPr/>
        </p:nvSpPr>
        <p:spPr>
          <a:xfrm>
            <a:off x="193244" y="4344485"/>
            <a:ext cx="23997512" cy="50270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8000"/>
            </a:pPr>
            <a:r>
              <a:rPr lang="cy-GB" dirty="0"/>
              <a:t>Beth bynnag sy o ‘mlaen</a:t>
            </a:r>
          </a:p>
          <a:p>
            <a:pPr>
              <a:defRPr sz="8000"/>
            </a:pPr>
            <a:r>
              <a:rPr lang="cy-GB" dirty="0"/>
              <a:t>Beth bynnag yr ofn</a:t>
            </a:r>
          </a:p>
          <a:p>
            <a:pPr>
              <a:defRPr sz="8000"/>
            </a:pPr>
            <a:r>
              <a:rPr lang="cy-GB" dirty="0"/>
              <a:t>Beth bynnag y gost</a:t>
            </a:r>
          </a:p>
          <a:p>
            <a:pPr>
              <a:defRPr sz="8000"/>
            </a:pPr>
            <a:r>
              <a:rPr lang="cy-GB" dirty="0"/>
              <a:t>Rwyt Ti’n dod yn nes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Os trwy dreialon daw dy fendith…"/>
          <p:cNvSpPr txBox="1"/>
          <p:nvPr/>
        </p:nvSpPr>
        <p:spPr>
          <a:xfrm>
            <a:off x="193244" y="3728929"/>
            <a:ext cx="23997512" cy="62581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8000"/>
            </a:pPr>
            <a:r>
              <a:rPr lang="cy-GB" dirty="0"/>
              <a:t>Beth bynnag y boen</a:t>
            </a:r>
          </a:p>
          <a:p>
            <a:pPr>
              <a:defRPr sz="8000"/>
            </a:pPr>
            <a:r>
              <a:rPr lang="cy-GB" dirty="0"/>
              <a:t>Beth bynnag a ddaw</a:t>
            </a:r>
          </a:p>
          <a:p>
            <a:pPr>
              <a:defRPr sz="8000"/>
            </a:pPr>
            <a:r>
              <a:rPr lang="cy-GB" dirty="0"/>
              <a:t>Beth bynnag all ddod</a:t>
            </a:r>
          </a:p>
          <a:p>
            <a:pPr>
              <a:defRPr sz="8000"/>
            </a:pPr>
            <a:r>
              <a:rPr lang="cy-GB" dirty="0"/>
              <a:t>Mae’th gariad yn drech</a:t>
            </a:r>
          </a:p>
          <a:p>
            <a:pPr>
              <a:defRPr sz="8000"/>
            </a:pPr>
            <a:r>
              <a:rPr lang="cy-GB" dirty="0"/>
              <a:t>Mae’th gariad yn drech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Yn ceisio bendith…"/>
          <p:cNvSpPr txBox="1"/>
          <p:nvPr/>
        </p:nvSpPr>
        <p:spPr>
          <a:xfrm>
            <a:off x="193244" y="1266718"/>
            <a:ext cx="23997512" cy="11182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8000"/>
            </a:pPr>
            <a:r>
              <a:rPr lang="en-GB" dirty="0" err="1"/>
              <a:t>Galwaf</a:t>
            </a:r>
            <a:r>
              <a:rPr lang="en-GB" dirty="0"/>
              <a:t> </a:t>
            </a:r>
            <a:r>
              <a:rPr lang="en-GB" dirty="0" err="1"/>
              <a:t>i</a:t>
            </a:r>
            <a:endParaRPr lang="en-GB" dirty="0"/>
          </a:p>
          <a:p>
            <a:pPr>
              <a:defRPr sz="8000"/>
            </a:pPr>
            <a:r>
              <a:rPr lang="en-GB" dirty="0" err="1"/>
              <a:t>Galwaf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arnat</a:t>
            </a:r>
            <a:r>
              <a:rPr lang="en-GB" dirty="0"/>
              <a:t> </a:t>
            </a:r>
            <a:r>
              <a:rPr lang="en-GB" dirty="0" err="1"/>
              <a:t>Ti</a:t>
            </a:r>
            <a:endParaRPr lang="en-GB" dirty="0"/>
          </a:p>
          <a:p>
            <a:pPr>
              <a:defRPr sz="8000"/>
            </a:pPr>
            <a:r>
              <a:rPr lang="en-GB" dirty="0"/>
              <a:t>Beth </a:t>
            </a:r>
            <a:r>
              <a:rPr lang="en-GB" dirty="0" err="1"/>
              <a:t>bynnag</a:t>
            </a:r>
            <a:r>
              <a:rPr lang="en-GB" dirty="0"/>
              <a:t> </a:t>
            </a:r>
            <a:r>
              <a:rPr lang="en-GB" dirty="0" err="1"/>
              <a:t>sy</a:t>
            </a:r>
            <a:r>
              <a:rPr lang="en-GB" dirty="0"/>
              <a:t> </a:t>
            </a:r>
            <a:r>
              <a:rPr lang="en-GB" dirty="0" err="1"/>
              <a:t>o’mlaen</a:t>
            </a:r>
            <a:endParaRPr lang="en-GB" dirty="0"/>
          </a:p>
          <a:p>
            <a:pPr>
              <a:defRPr sz="8000"/>
            </a:pPr>
            <a:r>
              <a:rPr lang="en-GB" dirty="0" err="1"/>
              <a:t>Ti’n</a:t>
            </a:r>
            <a:r>
              <a:rPr lang="en-GB" dirty="0"/>
              <a:t> </a:t>
            </a:r>
            <a:r>
              <a:rPr lang="en-GB" dirty="0" err="1"/>
              <a:t>fy</a:t>
            </a:r>
            <a:r>
              <a:rPr lang="en-GB" dirty="0"/>
              <a:t> </a:t>
            </a:r>
            <a:r>
              <a:rPr lang="en-GB" dirty="0" err="1"/>
              <a:t>nal</a:t>
            </a:r>
            <a:r>
              <a:rPr lang="en-GB" dirty="0"/>
              <a:t> </a:t>
            </a:r>
            <a:r>
              <a:rPr lang="en-GB" dirty="0" err="1"/>
              <a:t>i</a:t>
            </a:r>
            <a:endParaRPr lang="en-GB" dirty="0"/>
          </a:p>
          <a:p>
            <a:pPr>
              <a:defRPr sz="8000"/>
            </a:pPr>
            <a:r>
              <a:rPr lang="en-GB" dirty="0" err="1"/>
              <a:t>Syrthiaf</a:t>
            </a:r>
            <a:r>
              <a:rPr lang="en-GB" dirty="0"/>
              <a:t> </a:t>
            </a:r>
            <a:r>
              <a:rPr lang="en-GB" dirty="0" err="1"/>
              <a:t>i</a:t>
            </a:r>
            <a:endParaRPr lang="en-GB" dirty="0"/>
          </a:p>
          <a:p>
            <a:pPr>
              <a:defRPr sz="8000"/>
            </a:pPr>
            <a:r>
              <a:rPr lang="en-GB" dirty="0" err="1"/>
              <a:t>Syrthiaf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fy</a:t>
            </a:r>
            <a:r>
              <a:rPr lang="en-GB" dirty="0"/>
              <a:t> </a:t>
            </a:r>
            <a:r>
              <a:rPr lang="en-GB" dirty="0" err="1"/>
              <a:t>nglin</a:t>
            </a:r>
            <a:r>
              <a:rPr lang="en-GB" dirty="0"/>
              <a:t> </a:t>
            </a:r>
          </a:p>
          <a:p>
            <a:pPr>
              <a:defRPr sz="8000"/>
            </a:pPr>
            <a:r>
              <a:rPr lang="en-GB" dirty="0" err="1"/>
              <a:t>Â</a:t>
            </a:r>
            <a:r>
              <a:rPr lang="en-GB" dirty="0"/>
              <a:t> ‘</a:t>
            </a:r>
            <a:r>
              <a:rPr lang="en-GB" dirty="0" err="1"/>
              <a:t>nghalon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chwâl</a:t>
            </a:r>
            <a:endParaRPr lang="en-GB" dirty="0"/>
          </a:p>
          <a:p>
            <a:pPr>
              <a:defRPr sz="8000"/>
            </a:pPr>
            <a:r>
              <a:rPr lang="en-GB" dirty="0" err="1"/>
              <a:t>Ti’n</a:t>
            </a:r>
            <a:r>
              <a:rPr lang="en-GB" dirty="0"/>
              <a:t> </a:t>
            </a:r>
            <a:r>
              <a:rPr lang="en-GB" dirty="0" err="1"/>
              <a:t>fy</a:t>
            </a:r>
            <a:r>
              <a:rPr lang="en-GB" dirty="0"/>
              <a:t> </a:t>
            </a:r>
            <a:r>
              <a:rPr lang="en-GB" dirty="0" err="1"/>
              <a:t>nal</a:t>
            </a:r>
            <a:r>
              <a:rPr lang="en-GB" dirty="0"/>
              <a:t> </a:t>
            </a:r>
            <a:r>
              <a:rPr lang="en-GB" dirty="0" err="1"/>
              <a:t>i</a:t>
            </a:r>
            <a:endParaRPr lang="en-GB" dirty="0"/>
          </a:p>
          <a:p>
            <a:pPr>
              <a:defRPr sz="8000"/>
            </a:pPr>
            <a:r>
              <a:rPr lang="en-GB" dirty="0" err="1"/>
              <a:t>Ti’n</a:t>
            </a:r>
            <a:r>
              <a:rPr lang="en-GB" dirty="0"/>
              <a:t> </a:t>
            </a:r>
            <a:r>
              <a:rPr lang="en-GB" dirty="0" err="1"/>
              <a:t>fy</a:t>
            </a:r>
            <a:r>
              <a:rPr lang="en-GB" dirty="0"/>
              <a:t> </a:t>
            </a:r>
            <a:r>
              <a:rPr lang="en-GB" dirty="0" err="1"/>
              <a:t>nal</a:t>
            </a:r>
            <a:r>
              <a:rPr lang="en-GB" dirty="0"/>
              <a:t> </a:t>
            </a:r>
            <a:r>
              <a:rPr lang="en-GB" dirty="0" err="1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0204385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Os trwy dreialon daw dy fendith…"/>
          <p:cNvSpPr txBox="1"/>
          <p:nvPr/>
        </p:nvSpPr>
        <p:spPr>
          <a:xfrm>
            <a:off x="193244" y="3113376"/>
            <a:ext cx="23997512" cy="74892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8000"/>
            </a:pPr>
            <a:r>
              <a:rPr lang="cy-GB" dirty="0"/>
              <a:t>Chwelir pob un mur</a:t>
            </a:r>
          </a:p>
          <a:p>
            <a:pPr>
              <a:defRPr sz="8000"/>
            </a:pPr>
            <a:r>
              <a:rPr lang="cy-GB" dirty="0"/>
              <a:t>Daw y gwyll yn glir</a:t>
            </a:r>
          </a:p>
          <a:p>
            <a:pPr>
              <a:defRPr sz="8000"/>
            </a:pPr>
            <a:r>
              <a:rPr lang="cy-GB" dirty="0"/>
              <a:t>Daw llawenydd newydd im</a:t>
            </a:r>
          </a:p>
          <a:p>
            <a:pPr>
              <a:defRPr sz="8000"/>
            </a:pPr>
            <a:r>
              <a:rPr lang="cy-GB" dirty="0"/>
              <a:t>Plyga pawb i lawr</a:t>
            </a:r>
          </a:p>
          <a:p>
            <a:pPr>
              <a:defRPr sz="8000"/>
            </a:pPr>
            <a:r>
              <a:rPr lang="cy-GB" dirty="0"/>
              <a:t>(Cân) fuddugoliaeth nawr</a:t>
            </a:r>
          </a:p>
          <a:p>
            <a:pPr>
              <a:defRPr sz="8000"/>
            </a:pPr>
            <a:r>
              <a:rPr lang="cy-GB" dirty="0"/>
              <a:t>Bydd y Brenin yn bywhau</a:t>
            </a:r>
          </a:p>
        </p:txBody>
      </p:sp>
    </p:spTree>
    <p:extLst>
      <p:ext uri="{BB962C8B-B14F-4D97-AF65-F5344CB8AC3E}">
        <p14:creationId xmlns:p14="http://schemas.microsoft.com/office/powerpoint/2010/main" val="704005359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Yn ceisio bendith…"/>
          <p:cNvSpPr txBox="1"/>
          <p:nvPr/>
        </p:nvSpPr>
        <p:spPr>
          <a:xfrm>
            <a:off x="193244" y="3113377"/>
            <a:ext cx="23997512" cy="74892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8000"/>
            </a:pPr>
            <a:r>
              <a:rPr lang="en-GB" dirty="0" err="1"/>
              <a:t>Tynnir</a:t>
            </a:r>
            <a:r>
              <a:rPr lang="en-GB" dirty="0"/>
              <a:t> </a:t>
            </a:r>
            <a:r>
              <a:rPr lang="en-GB" dirty="0" err="1"/>
              <a:t>lawr</a:t>
            </a:r>
            <a:r>
              <a:rPr lang="en-GB" dirty="0"/>
              <a:t> </a:t>
            </a:r>
            <a:r>
              <a:rPr lang="en-GB" dirty="0" err="1"/>
              <a:t>pob</a:t>
            </a:r>
            <a:r>
              <a:rPr lang="en-GB" dirty="0"/>
              <a:t> </a:t>
            </a:r>
            <a:r>
              <a:rPr lang="en-GB" dirty="0" err="1"/>
              <a:t>bryn</a:t>
            </a:r>
            <a:endParaRPr lang="en-GB" dirty="0"/>
          </a:p>
          <a:p>
            <a:pPr>
              <a:defRPr sz="8000"/>
            </a:pPr>
            <a:r>
              <a:rPr lang="en-GB" dirty="0" err="1"/>
              <a:t>Bydd</a:t>
            </a:r>
            <a:r>
              <a:rPr lang="en-GB" dirty="0"/>
              <a:t> </a:t>
            </a:r>
            <a:r>
              <a:rPr lang="en-GB" dirty="0" err="1"/>
              <a:t>celwyddau’n</a:t>
            </a:r>
            <a:r>
              <a:rPr lang="en-GB" dirty="0"/>
              <a:t> </a:t>
            </a:r>
            <a:r>
              <a:rPr lang="en-GB" dirty="0" err="1"/>
              <a:t>ddim</a:t>
            </a:r>
            <a:endParaRPr lang="en-GB" dirty="0"/>
          </a:p>
          <a:p>
            <a:pPr>
              <a:defRPr sz="8000"/>
            </a:pPr>
            <a:r>
              <a:rPr lang="en-GB" dirty="0" err="1"/>
              <a:t>Codwn</a:t>
            </a:r>
            <a:r>
              <a:rPr lang="en-GB" dirty="0"/>
              <a:t> </a:t>
            </a:r>
            <a:r>
              <a:rPr lang="en-GB" dirty="0" err="1"/>
              <a:t>ni</a:t>
            </a:r>
            <a:r>
              <a:rPr lang="en-GB" dirty="0"/>
              <a:t> </a:t>
            </a:r>
            <a:r>
              <a:rPr lang="en-GB" dirty="0" err="1"/>
              <a:t>dy</a:t>
            </a:r>
            <a:r>
              <a:rPr lang="en-GB" dirty="0"/>
              <a:t> </a:t>
            </a:r>
            <a:r>
              <a:rPr lang="en-GB" dirty="0" err="1"/>
              <a:t>faner</a:t>
            </a:r>
            <a:r>
              <a:rPr lang="en-GB" dirty="0"/>
              <a:t> fry</a:t>
            </a:r>
          </a:p>
          <a:p>
            <a:pPr>
              <a:defRPr sz="8000"/>
            </a:pPr>
            <a:r>
              <a:rPr lang="en-GB" dirty="0"/>
              <a:t>Does dim </a:t>
            </a:r>
            <a:r>
              <a:rPr lang="en-GB" dirty="0" err="1"/>
              <a:t>uchder</a:t>
            </a:r>
            <a:r>
              <a:rPr lang="en-GB" dirty="0"/>
              <a:t> </a:t>
            </a:r>
            <a:r>
              <a:rPr lang="en-GB" dirty="0" err="1"/>
              <a:t>sy</a:t>
            </a:r>
            <a:endParaRPr lang="en-GB" dirty="0"/>
          </a:p>
          <a:p>
            <a:pPr>
              <a:defRPr sz="8000"/>
            </a:pPr>
            <a:r>
              <a:rPr lang="en-GB" dirty="0" err="1"/>
              <a:t>dyfnder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dim </a:t>
            </a:r>
            <a:r>
              <a:rPr lang="en-GB" dirty="0" err="1"/>
              <a:t>byd</a:t>
            </a:r>
            <a:r>
              <a:rPr lang="en-GB" dirty="0"/>
              <a:t> </a:t>
            </a:r>
          </a:p>
          <a:p>
            <a:pPr>
              <a:defRPr sz="8000"/>
            </a:pP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medru</a:t>
            </a:r>
            <a:r>
              <a:rPr lang="en-GB" dirty="0"/>
              <a:t> </a:t>
            </a:r>
            <a:r>
              <a:rPr lang="en-GB" dirty="0" err="1"/>
              <a:t>trechu’th</a:t>
            </a:r>
            <a:r>
              <a:rPr lang="en-GB" dirty="0"/>
              <a:t> </a:t>
            </a:r>
            <a:r>
              <a:rPr lang="en-GB" dirty="0" err="1"/>
              <a:t>gariad</a:t>
            </a:r>
            <a:r>
              <a:rPr lang="en-GB" dirty="0"/>
              <a:t> di</a:t>
            </a:r>
          </a:p>
        </p:txBody>
      </p:sp>
    </p:spTree>
    <p:extLst>
      <p:ext uri="{BB962C8B-B14F-4D97-AF65-F5344CB8AC3E}">
        <p14:creationId xmlns:p14="http://schemas.microsoft.com/office/powerpoint/2010/main" val="812304180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Yn ceisio bendith…"/>
          <p:cNvSpPr txBox="1"/>
          <p:nvPr/>
        </p:nvSpPr>
        <p:spPr>
          <a:xfrm>
            <a:off x="193244" y="4344483"/>
            <a:ext cx="23997512" cy="50270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8000"/>
            </a:pPr>
            <a:r>
              <a:rPr lang="en-GB" dirty="0"/>
              <a:t>Beth </a:t>
            </a:r>
            <a:r>
              <a:rPr lang="en-GB" dirty="0" err="1"/>
              <a:t>bynnag</a:t>
            </a:r>
            <a:r>
              <a:rPr lang="en-GB" dirty="0"/>
              <a:t> all </a:t>
            </a:r>
            <a:r>
              <a:rPr lang="en-GB" dirty="0" err="1"/>
              <a:t>ddod</a:t>
            </a:r>
            <a:endParaRPr lang="en-GB" dirty="0"/>
          </a:p>
          <a:p>
            <a:pPr>
              <a:defRPr sz="8000"/>
            </a:pPr>
            <a:r>
              <a:rPr lang="en-GB" dirty="0" err="1"/>
              <a:t>Mae’th</a:t>
            </a:r>
            <a:r>
              <a:rPr lang="en-GB" dirty="0"/>
              <a:t> </a:t>
            </a:r>
            <a:r>
              <a:rPr lang="en-GB" dirty="0" err="1"/>
              <a:t>gariad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drech</a:t>
            </a:r>
            <a:endParaRPr lang="en-GB" dirty="0"/>
          </a:p>
          <a:p>
            <a:pPr>
              <a:defRPr sz="8000"/>
            </a:pPr>
            <a:r>
              <a:rPr lang="en-GB" dirty="0"/>
              <a:t>Beth </a:t>
            </a:r>
            <a:r>
              <a:rPr lang="en-GB" dirty="0" err="1"/>
              <a:t>bynnag</a:t>
            </a:r>
            <a:r>
              <a:rPr lang="en-GB" dirty="0"/>
              <a:t> a </a:t>
            </a:r>
            <a:r>
              <a:rPr lang="en-GB" dirty="0" err="1"/>
              <a:t>ddaw</a:t>
            </a:r>
            <a:endParaRPr lang="en-GB" dirty="0"/>
          </a:p>
          <a:p>
            <a:pPr>
              <a:defRPr sz="8000"/>
            </a:pPr>
            <a:r>
              <a:rPr lang="en-GB" dirty="0" err="1"/>
              <a:t>Ti’n</a:t>
            </a:r>
            <a:r>
              <a:rPr lang="en-GB" dirty="0"/>
              <a:t> </a:t>
            </a:r>
            <a:r>
              <a:rPr lang="en-GB" dirty="0" err="1"/>
              <a:t>fy</a:t>
            </a:r>
            <a:r>
              <a:rPr lang="en-GB" dirty="0"/>
              <a:t> </a:t>
            </a:r>
            <a:r>
              <a:rPr lang="en-GB" dirty="0" err="1"/>
              <a:t>nal</a:t>
            </a:r>
            <a:r>
              <a:rPr lang="en-GB" dirty="0"/>
              <a:t> </a:t>
            </a:r>
            <a:r>
              <a:rPr lang="en-GB" dirty="0" err="1"/>
              <a:t>i</a:t>
            </a:r>
            <a:endParaRPr lang="en-GB" dirty="0"/>
          </a:p>
        </p:txBody>
      </p:sp>
      <p:sp>
        <p:nvSpPr>
          <p:cNvPr id="4" name="© 2011 Laura Stories (Admin. by / Small Stone Media BV, Holland (Admin. in the UK/Eire by Song Solutions www.songsolutions.org))…">
            <a:extLst>
              <a:ext uri="{FF2B5EF4-FFF2-40B4-BE49-F238E27FC236}">
                <a16:creationId xmlns:a16="http://schemas.microsoft.com/office/drawing/2014/main" id="{A5EE4E78-A31E-4647-9826-D3AAB68F82CD}"/>
              </a:ext>
            </a:extLst>
          </p:cNvPr>
          <p:cNvSpPr txBox="1"/>
          <p:nvPr/>
        </p:nvSpPr>
        <p:spPr>
          <a:xfrm>
            <a:off x="6411992" y="11599760"/>
            <a:ext cx="17277350" cy="14875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r">
              <a:defRPr sz="2000"/>
            </a:pPr>
            <a:r>
              <a:rPr lang="en-GB" sz="1800" b="0" dirty="0"/>
              <a:t>Beth </a:t>
            </a:r>
            <a:r>
              <a:rPr lang="en-GB" sz="1800" b="0" dirty="0" err="1"/>
              <a:t>Bynnag</a:t>
            </a:r>
            <a:r>
              <a:rPr lang="en-GB" sz="1800" b="0" dirty="0"/>
              <a:t> </a:t>
            </a:r>
            <a:r>
              <a:rPr lang="en-GB" sz="1800" b="0" dirty="0" err="1"/>
              <a:t>Ddaw</a:t>
            </a:r>
            <a:endParaRPr lang="en-GB" sz="1800" b="0" dirty="0"/>
          </a:p>
          <a:p>
            <a:pPr algn="r">
              <a:defRPr sz="2000"/>
            </a:pPr>
            <a:r>
              <a:rPr lang="en-GB" sz="1800" b="0" dirty="0"/>
              <a:t>Whatever May Come (Jeremy Camp)</a:t>
            </a:r>
          </a:p>
          <a:p>
            <a:pPr algn="r">
              <a:defRPr sz="2000"/>
            </a:pPr>
            <a:r>
              <a:rPr lang="en-GB" sz="1800" b="0" dirty="0" err="1"/>
              <a:t>Cyfieithiad</a:t>
            </a:r>
            <a:r>
              <a:rPr lang="en-GB" sz="1800" b="0" dirty="0"/>
              <a:t> </a:t>
            </a:r>
            <a:r>
              <a:rPr lang="en-GB" sz="1800" b="0" dirty="0" err="1"/>
              <a:t>awdurdodedig</a:t>
            </a:r>
            <a:r>
              <a:rPr lang="en-GB" sz="1800" b="0" dirty="0"/>
              <a:t>: </a:t>
            </a:r>
            <a:r>
              <a:rPr lang="en-GB" sz="1800" b="0" dirty="0" err="1"/>
              <a:t>Arwel</a:t>
            </a:r>
            <a:r>
              <a:rPr lang="en-GB" sz="1800" b="0" dirty="0"/>
              <a:t> E. Jones</a:t>
            </a:r>
          </a:p>
          <a:p>
            <a:pPr algn="r">
              <a:defRPr sz="2000"/>
            </a:pPr>
            <a:r>
              <a:rPr lang="en-GB" sz="1800" b="0" dirty="0"/>
              <a:t>© 2020 Capitol CMG Amplifier (</a:t>
            </a:r>
            <a:r>
              <a:rPr lang="en-GB" sz="1800" b="0" dirty="0" err="1"/>
              <a:t>Gwein</a:t>
            </a:r>
            <a:r>
              <a:rPr lang="en-GB" sz="1800" b="0" dirty="0"/>
              <a:t>. </a:t>
            </a:r>
            <a:r>
              <a:rPr lang="en-GB" sz="1800" b="0" dirty="0" err="1"/>
              <a:t>gan</a:t>
            </a:r>
            <a:r>
              <a:rPr lang="en-GB" sz="1800" b="0" dirty="0"/>
              <a:t> Capitol CMG Publishing)</a:t>
            </a:r>
          </a:p>
          <a:p>
            <a:pPr algn="r">
              <a:defRPr sz="2000"/>
            </a:pPr>
            <a:r>
              <a:rPr lang="en-GB" sz="1800" b="0" dirty="0"/>
              <a:t>Only In You Publishing (</a:t>
            </a:r>
            <a:r>
              <a:rPr lang="en-GB" sz="1800" b="0" dirty="0" err="1"/>
              <a:t>Gwein</a:t>
            </a:r>
            <a:r>
              <a:rPr lang="en-GB" sz="1800" b="0" dirty="0"/>
              <a:t>. </a:t>
            </a:r>
            <a:r>
              <a:rPr lang="en-GB" sz="1800" b="0" dirty="0" err="1"/>
              <a:t>gan</a:t>
            </a:r>
            <a:r>
              <a:rPr lang="en-GB" sz="1800" b="0" dirty="0"/>
              <a:t> Capitol CMG Publishing)</a:t>
            </a:r>
          </a:p>
        </p:txBody>
      </p:sp>
    </p:spTree>
    <p:extLst>
      <p:ext uri="{BB962C8B-B14F-4D97-AF65-F5344CB8AC3E}">
        <p14:creationId xmlns:p14="http://schemas.microsoft.com/office/powerpoint/2010/main" val="1447627431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183</Words>
  <Application>Microsoft Macintosh PowerPoint</Application>
  <PresentationFormat>Custom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Helvetica Neue</vt:lpstr>
      <vt:lpstr>Helvetica Neue Light</vt:lpstr>
      <vt:lpstr>Helvetica Neue Medium</vt:lpstr>
      <vt:lpstr>Black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Rhys Llwyd</cp:lastModifiedBy>
  <cp:revision>24</cp:revision>
  <dcterms:modified xsi:type="dcterms:W3CDTF">2021-09-29T12:52:50Z</dcterms:modified>
</cp:coreProperties>
</file>