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78" r:id="rId4"/>
    <p:sldId id="282" r:id="rId5"/>
    <p:sldId id="279" r:id="rId6"/>
    <p:sldId id="280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2497832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Pa obaith sydd i ni drwy’n hoes?     </a:t>
            </a:r>
          </a:p>
          <a:p>
            <a:pPr>
              <a:defRPr sz="7000"/>
            </a:pPr>
            <a:r>
              <a:rPr lang="cy-GB" dirty="0"/>
              <a:t>Dim ond Crist, Crist a’i Groes.</a:t>
            </a:r>
          </a:p>
          <a:p>
            <a:pPr>
              <a:defRPr sz="7000"/>
            </a:pPr>
            <a:r>
              <a:rPr lang="cy-GB" dirty="0"/>
              <a:t>Beth yw ein hunig hyder mawr?   </a:t>
            </a:r>
          </a:p>
          <a:p>
            <a:pPr>
              <a:defRPr sz="7000"/>
            </a:pPr>
            <a:r>
              <a:rPr lang="cy-GB" dirty="0"/>
              <a:t>Eiddo Ef yw’n henaid nawr.    </a:t>
            </a:r>
          </a:p>
          <a:p>
            <a:pPr>
              <a:defRPr sz="7000"/>
            </a:pPr>
            <a:r>
              <a:rPr lang="cy-GB" dirty="0"/>
              <a:t>Pwy ddeil ein dyddiau yn Ei law?    </a:t>
            </a:r>
          </a:p>
          <a:p>
            <a:pPr>
              <a:defRPr sz="7000"/>
            </a:pPr>
            <a:r>
              <a:rPr lang="cy-GB" dirty="0"/>
              <a:t>Beth ddaw, heblaw pan dd’wed y gair?    </a:t>
            </a:r>
          </a:p>
          <a:p>
            <a:pPr>
              <a:defRPr sz="7000"/>
            </a:pPr>
            <a:r>
              <a:rPr lang="cy-GB" dirty="0"/>
              <a:t>A beth a’n ceidw i’r dydd a ddaw?   </a:t>
            </a:r>
          </a:p>
          <a:p>
            <a:pPr>
              <a:defRPr sz="7000"/>
            </a:pPr>
            <a:r>
              <a:rPr lang="cy-GB" dirty="0"/>
              <a:t>Gwir gariad Crist, Ef yw ein craig.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4113659"/>
            <a:ext cx="23997512" cy="5488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O cân haleliwia!</a:t>
            </a:r>
          </a:p>
          <a:p>
            <a:pPr>
              <a:defRPr sz="7000"/>
            </a:pPr>
            <a:r>
              <a:rPr lang="cy-GB" i="1" dirty="0"/>
              <a:t>Di-ball yw ein gobaith;</a:t>
            </a:r>
          </a:p>
          <a:p>
            <a:pPr>
              <a:defRPr sz="7000"/>
            </a:pPr>
            <a:r>
              <a:rPr lang="cy-GB" i="1" dirty="0"/>
              <a:t>O cân haleliwia!</a:t>
            </a:r>
          </a:p>
          <a:p>
            <a:pPr>
              <a:defRPr sz="7000"/>
            </a:pPr>
            <a:r>
              <a:rPr lang="cy-GB" i="1" dirty="0"/>
              <a:t>Yn oes oesoedd addef wnawn –</a:t>
            </a:r>
          </a:p>
          <a:p>
            <a:pPr>
              <a:defRPr sz="7000"/>
            </a:pPr>
            <a:r>
              <a:rPr lang="cy-GB" i="1" dirty="0"/>
              <a:t>Gobaith dyn yw Crist a’i Groes. </a:t>
            </a:r>
          </a:p>
        </p:txBody>
      </p:sp>
    </p:spTree>
    <p:extLst>
      <p:ext uri="{BB962C8B-B14F-4D97-AF65-F5344CB8AC3E}">
        <p14:creationId xmlns:p14="http://schemas.microsoft.com/office/powerpoint/2010/main" val="32681915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2497832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Pa wir all leddfu enaid blin?        </a:t>
            </a:r>
          </a:p>
          <a:p>
            <a:pPr>
              <a:defRPr sz="7000"/>
            </a:pPr>
            <a:r>
              <a:rPr lang="cy-GB" dirty="0"/>
              <a:t>Duw sydd dda, Duw ei Hun.</a:t>
            </a:r>
          </a:p>
          <a:p>
            <a:pPr>
              <a:defRPr sz="7000"/>
            </a:pPr>
            <a:r>
              <a:rPr lang="cy-GB" dirty="0"/>
              <a:t>Ei ras a’i rinwedd, ble mae’r rhain?  </a:t>
            </a:r>
          </a:p>
          <a:p>
            <a:pPr>
              <a:defRPr sz="7000"/>
            </a:pPr>
            <a:r>
              <a:rPr lang="cy-GB" dirty="0"/>
              <a:t>Yng ngwaed y Groes a’r goron ddrain.</a:t>
            </a:r>
          </a:p>
          <a:p>
            <a:pPr>
              <a:defRPr sz="7000"/>
            </a:pPr>
            <a:r>
              <a:rPr lang="cy-GB" dirty="0"/>
              <a:t>Pwy ddeil ein ffydd ynghanol braw?</a:t>
            </a:r>
          </a:p>
          <a:p>
            <a:pPr>
              <a:defRPr sz="7000"/>
            </a:pPr>
            <a:r>
              <a:rPr lang="cy-GB" dirty="0"/>
              <a:t>Pwy saif uwchlaw y storm a ddaw?</a:t>
            </a:r>
          </a:p>
          <a:p>
            <a:pPr>
              <a:defRPr sz="7000"/>
            </a:pPr>
            <a:r>
              <a:rPr lang="cy-GB" dirty="0"/>
              <a:t>Pwy rydd y don a’n caria draw</a:t>
            </a:r>
          </a:p>
          <a:p>
            <a:pPr>
              <a:defRPr sz="7000"/>
            </a:pPr>
            <a:r>
              <a:rPr lang="cy-GB" dirty="0"/>
              <a:t>At lan y dŵr, i’n Craig gerllaw.</a:t>
            </a:r>
          </a:p>
        </p:txBody>
      </p:sp>
    </p:spTree>
    <p:extLst>
      <p:ext uri="{BB962C8B-B14F-4D97-AF65-F5344CB8AC3E}">
        <p14:creationId xmlns:p14="http://schemas.microsoft.com/office/powerpoint/2010/main" val="426440471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4113659"/>
            <a:ext cx="23997512" cy="5488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O cân haleliwia!</a:t>
            </a:r>
          </a:p>
          <a:p>
            <a:pPr>
              <a:defRPr sz="7000"/>
            </a:pPr>
            <a:r>
              <a:rPr lang="cy-GB" i="1" dirty="0"/>
              <a:t>Di-ball yw ein gobaith;</a:t>
            </a:r>
          </a:p>
          <a:p>
            <a:pPr>
              <a:defRPr sz="7000"/>
            </a:pPr>
            <a:r>
              <a:rPr lang="cy-GB" i="1" dirty="0"/>
              <a:t>O cân haleliwia!</a:t>
            </a:r>
          </a:p>
          <a:p>
            <a:pPr>
              <a:defRPr sz="7000"/>
            </a:pPr>
            <a:r>
              <a:rPr lang="cy-GB" i="1" dirty="0"/>
              <a:t>Yn oes oesoedd addef wnawn –</a:t>
            </a:r>
          </a:p>
          <a:p>
            <a:pPr>
              <a:defRPr sz="7000"/>
            </a:pPr>
            <a:r>
              <a:rPr lang="cy-GB" i="1" dirty="0"/>
              <a:t>Gobaith dyn yw Crist a’i Groes. </a:t>
            </a:r>
          </a:p>
        </p:txBody>
      </p:sp>
    </p:spTree>
    <p:extLst>
      <p:ext uri="{BB962C8B-B14F-4D97-AF65-F5344CB8AC3E}">
        <p14:creationId xmlns:p14="http://schemas.microsoft.com/office/powerpoint/2010/main" val="10035799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2497832"/>
            <a:ext cx="23997512" cy="8720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Wrth geg y bedd, beth ganwn ni?</a:t>
            </a:r>
          </a:p>
          <a:p>
            <a:pPr>
              <a:defRPr sz="7000"/>
            </a:pPr>
            <a:r>
              <a:rPr lang="cy-GB" dirty="0"/>
              <a:t>“Crist, mae’n fyw!” yw ein llef.</a:t>
            </a:r>
          </a:p>
          <a:p>
            <a:pPr>
              <a:defRPr sz="7000"/>
            </a:pPr>
            <a:r>
              <a:rPr lang="cy-GB" dirty="0"/>
              <a:t>Ac yn y Nef, pa wobr fydd?</a:t>
            </a:r>
          </a:p>
          <a:p>
            <a:pPr>
              <a:defRPr sz="7000"/>
            </a:pPr>
            <a:r>
              <a:rPr lang="cy-GB" dirty="0"/>
              <a:t>Bywyd bythol gydag Ef,</a:t>
            </a:r>
          </a:p>
          <a:p>
            <a:pPr>
              <a:defRPr sz="7000"/>
            </a:pPr>
            <a:r>
              <a:rPr lang="cy-GB" dirty="0"/>
              <a:t>Cyfodi wnawn i gwrdd â’r Iôr,</a:t>
            </a:r>
          </a:p>
          <a:p>
            <a:pPr>
              <a:defRPr sz="7000"/>
            </a:pPr>
            <a:r>
              <a:rPr lang="cy-GB" dirty="0"/>
              <a:t>Pob bai ac angau, chwelir hwy,</a:t>
            </a:r>
          </a:p>
          <a:p>
            <a:pPr>
              <a:defRPr sz="7000"/>
            </a:pPr>
            <a:r>
              <a:rPr lang="cy-GB" dirty="0"/>
              <a:t>A gwledda wnawn mewn hoen di-ball</a:t>
            </a:r>
          </a:p>
          <a:p>
            <a:pPr>
              <a:defRPr sz="7000"/>
            </a:pPr>
            <a:r>
              <a:rPr lang="cy-GB" dirty="0"/>
              <a:t>A Christ yn eiddo’i ni byth mwy. </a:t>
            </a:r>
          </a:p>
        </p:txBody>
      </p:sp>
    </p:spTree>
    <p:extLst>
      <p:ext uri="{BB962C8B-B14F-4D97-AF65-F5344CB8AC3E}">
        <p14:creationId xmlns:p14="http://schemas.microsoft.com/office/powerpoint/2010/main" val="409328206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4113659"/>
            <a:ext cx="23997512" cy="5488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O cân haleliwia!</a:t>
            </a:r>
          </a:p>
          <a:p>
            <a:pPr>
              <a:defRPr sz="7000"/>
            </a:pPr>
            <a:r>
              <a:rPr lang="cy-GB" i="1" dirty="0"/>
              <a:t>Di-ball yw ein gobaith;</a:t>
            </a:r>
          </a:p>
          <a:p>
            <a:pPr>
              <a:defRPr sz="7000"/>
            </a:pPr>
            <a:r>
              <a:rPr lang="cy-GB" i="1" dirty="0"/>
              <a:t>O cân haleliwia!</a:t>
            </a:r>
          </a:p>
          <a:p>
            <a:pPr>
              <a:defRPr sz="7000"/>
            </a:pPr>
            <a:r>
              <a:rPr lang="cy-GB" i="1" dirty="0"/>
              <a:t>Yn oes oesoedd addef wnawn –</a:t>
            </a:r>
          </a:p>
          <a:p>
            <a:pPr>
              <a:defRPr sz="7000"/>
            </a:pPr>
            <a:r>
              <a:rPr lang="cy-GB" i="1" dirty="0"/>
              <a:t>Gobaith dyn yw Crist a’i Groes. </a:t>
            </a:r>
          </a:p>
        </p:txBody>
      </p:sp>
      <p:sp>
        <p:nvSpPr>
          <p:cNvPr id="3" name="You are good gan Israel Houghton / Stephen Bulla.…">
            <a:extLst>
              <a:ext uri="{FF2B5EF4-FFF2-40B4-BE49-F238E27FC236}">
                <a16:creationId xmlns:a16="http://schemas.microsoft.com/office/drawing/2014/main" id="{69A30A9C-2284-F141-AABE-063AAFDE5A5A}"/>
              </a:ext>
            </a:extLst>
          </p:cNvPr>
          <p:cNvSpPr txBox="1"/>
          <p:nvPr/>
        </p:nvSpPr>
        <p:spPr>
          <a:xfrm>
            <a:off x="11827845" y="11385558"/>
            <a:ext cx="12173204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dirty="0" err="1"/>
              <a:t>Gobaith</a:t>
            </a:r>
            <a:r>
              <a:rPr lang="en-GB" dirty="0"/>
              <a:t> </a:t>
            </a:r>
            <a:r>
              <a:rPr lang="en-GB" dirty="0" err="1"/>
              <a:t>dyn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Crist</a:t>
            </a:r>
            <a:r>
              <a:rPr lang="en-GB" dirty="0"/>
              <a:t> </a:t>
            </a:r>
            <a:r>
              <a:rPr lang="en-GB" dirty="0" err="1"/>
              <a:t>a’i</a:t>
            </a:r>
            <a:r>
              <a:rPr lang="en-GB" dirty="0"/>
              <a:t> </a:t>
            </a:r>
            <a:r>
              <a:rPr lang="en-GB" dirty="0" err="1"/>
              <a:t>Groes</a:t>
            </a:r>
            <a:endParaRPr lang="en-GB" dirty="0"/>
          </a:p>
          <a:p>
            <a:pPr algn="r">
              <a:defRPr sz="2000"/>
            </a:pPr>
            <a:r>
              <a:rPr lang="en-GB" dirty="0"/>
              <a:t>CHRIST OUR HOPE IN LIFE AND DEATH (BOSWELL | GETTY | KAUFLIN | MERKER | PAPA)</a:t>
            </a:r>
          </a:p>
          <a:p>
            <a:pPr algn="r">
              <a:defRPr sz="2000"/>
            </a:pPr>
            <a:r>
              <a:rPr lang="en-GB" dirty="0"/>
              <a:t>© 2020 Getty Music Hymns and Songs / Getty Music Publishing / Love Your Enemies Publishing </a:t>
            </a:r>
          </a:p>
          <a:p>
            <a:pPr algn="r">
              <a:defRPr sz="2000"/>
            </a:pPr>
            <a:r>
              <a:rPr lang="en-GB" dirty="0"/>
              <a:t>( / Messenger Hymns / Jordan </a:t>
            </a:r>
            <a:r>
              <a:rPr lang="en-GB" dirty="0" err="1"/>
              <a:t>Kauflin</a:t>
            </a:r>
            <a:r>
              <a:rPr lang="en-GB" dirty="0"/>
              <a:t> Music / Matthew </a:t>
            </a:r>
            <a:r>
              <a:rPr lang="en-GB" dirty="0" err="1"/>
              <a:t>Merker</a:t>
            </a:r>
            <a:r>
              <a:rPr lang="en-GB" dirty="0"/>
              <a:t> Music </a:t>
            </a:r>
          </a:p>
          <a:p>
            <a:pPr algn="r">
              <a:defRPr sz="2000"/>
            </a:pPr>
            <a:r>
              <a:rPr lang="en-GB" dirty="0"/>
              <a:t>(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gwein</a:t>
            </a:r>
            <a:r>
              <a:rPr lang="en-GB" dirty="0"/>
              <a:t>. Gan Music Services/ 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yn</a:t>
            </a:r>
            <a:r>
              <a:rPr lang="en-GB" dirty="0"/>
              <a:t> y DU/Eire. </a:t>
            </a:r>
            <a:r>
              <a:rPr lang="en-GB" dirty="0" err="1"/>
              <a:t>gan</a:t>
            </a:r>
            <a:r>
              <a:rPr lang="en-GB" dirty="0"/>
              <a:t> Song Solutions </a:t>
            </a:r>
            <a:r>
              <a:rPr lang="en-GB" dirty="0" err="1"/>
              <a:t>www.songsolutions.org</a:t>
            </a:r>
            <a:r>
              <a:rPr lang="en-GB" dirty="0"/>
              <a:t>)</a:t>
            </a:r>
          </a:p>
          <a:p>
            <a:pPr algn="r">
              <a:defRPr sz="2000"/>
            </a:pPr>
            <a:r>
              <a:rPr lang="en-GB" dirty="0" err="1"/>
              <a:t>cyf</a:t>
            </a:r>
            <a:r>
              <a:rPr lang="en-GB" dirty="0"/>
              <a:t>. Linda Lockley</a:t>
            </a:r>
          </a:p>
        </p:txBody>
      </p:sp>
    </p:spTree>
    <p:extLst>
      <p:ext uri="{BB962C8B-B14F-4D97-AF65-F5344CB8AC3E}">
        <p14:creationId xmlns:p14="http://schemas.microsoft.com/office/powerpoint/2010/main" val="159579517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348</Words>
  <Application>Microsoft Macintosh PowerPoint</Application>
  <PresentationFormat>Custom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20</cp:revision>
  <dcterms:modified xsi:type="dcterms:W3CDTF">2021-03-24T11:22:10Z</dcterms:modified>
</cp:coreProperties>
</file>