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71" r:id="rId3"/>
    <p:sldId id="277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53" d="100"/>
          <a:sy n="5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2497832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Diolchgarwch lanwo ’nghalon i </a:t>
            </a:r>
          </a:p>
          <a:p>
            <a:pPr>
              <a:defRPr sz="7000"/>
            </a:pPr>
            <a:r>
              <a:rPr lang="cy-GB" dirty="0"/>
              <a:t>I’r Hwn a ddug fy nghur, </a:t>
            </a:r>
          </a:p>
          <a:p>
            <a:pPr>
              <a:defRPr sz="7000"/>
            </a:pPr>
            <a:r>
              <a:rPr lang="cy-GB" dirty="0"/>
              <a:t>Fe blymiodd ddyfnder du fy ngwarth </a:t>
            </a:r>
          </a:p>
          <a:p>
            <a:pPr>
              <a:defRPr sz="7000"/>
            </a:pPr>
            <a:r>
              <a:rPr lang="cy-GB" dirty="0"/>
              <a:t>Ces fywyd newydd, gwir; </a:t>
            </a:r>
          </a:p>
          <a:p>
            <a:pPr>
              <a:defRPr sz="7000"/>
            </a:pPr>
            <a:r>
              <a:rPr lang="cy-GB" dirty="0"/>
              <a:t>Do, chwalodd felltith ’mhechod cas </a:t>
            </a:r>
          </a:p>
          <a:p>
            <a:pPr>
              <a:defRPr sz="7000"/>
            </a:pPr>
            <a:r>
              <a:rPr lang="cy-GB" dirty="0"/>
              <a:t>A’m gwisgo yn Ei wawl, </a:t>
            </a:r>
          </a:p>
          <a:p>
            <a:pPr>
              <a:defRPr sz="7000"/>
            </a:pPr>
            <a:r>
              <a:rPr lang="cy-GB" dirty="0"/>
              <a:t>‘Sgrifennodd ddeddf cyfiawnder pur </a:t>
            </a:r>
          </a:p>
          <a:p>
            <a:pPr>
              <a:defRPr sz="7000"/>
            </a:pPr>
            <a:r>
              <a:rPr lang="cy-GB" dirty="0"/>
              <a:t>Yn rymus ar fy mron.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2497832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Diolchgarwch lanwo ’nghalon i </a:t>
            </a:r>
          </a:p>
          <a:p>
            <a:pPr>
              <a:defRPr sz="7000"/>
            </a:pPr>
            <a:r>
              <a:rPr lang="cy-GB" dirty="0"/>
              <a:t>I’r Hwn sy’n dal fy llaw; </a:t>
            </a:r>
          </a:p>
          <a:p>
            <a:pPr>
              <a:defRPr sz="7000"/>
            </a:pPr>
            <a:r>
              <a:rPr lang="cy-GB" dirty="0"/>
              <a:t>Mae’n boddi’m gwendid trist â’i nerth </a:t>
            </a:r>
          </a:p>
          <a:p>
            <a:pPr>
              <a:defRPr sz="7000"/>
            </a:pPr>
            <a:r>
              <a:rPr lang="cy-GB" dirty="0"/>
              <a:t>Diflannu wna pob braw;</a:t>
            </a:r>
          </a:p>
          <a:p>
            <a:pPr>
              <a:defRPr sz="7000"/>
            </a:pPr>
            <a:r>
              <a:rPr lang="cy-GB" dirty="0"/>
              <a:t>Ei addewid Ef sy’n ddigon im </a:t>
            </a:r>
          </a:p>
          <a:p>
            <a:pPr>
              <a:defRPr sz="7000"/>
            </a:pPr>
            <a:r>
              <a:rPr lang="cy-GB" dirty="0"/>
              <a:t>Wrth gerdded ar fy nhaith. </a:t>
            </a:r>
          </a:p>
          <a:p>
            <a:pPr>
              <a:defRPr sz="7000"/>
            </a:pPr>
            <a:r>
              <a:rPr lang="cy-GB" dirty="0"/>
              <a:t>Â’i freichiau dwyfol mae’n fy nal, </a:t>
            </a:r>
          </a:p>
          <a:p>
            <a:pPr>
              <a:defRPr sz="7000"/>
            </a:pPr>
            <a:r>
              <a:rPr lang="cy-GB" dirty="0"/>
              <a:t>Corona fi â’i ras.</a:t>
            </a:r>
          </a:p>
        </p:txBody>
      </p:sp>
    </p:spTree>
    <p:extLst>
      <p:ext uri="{BB962C8B-B14F-4D97-AF65-F5344CB8AC3E}">
        <p14:creationId xmlns:p14="http://schemas.microsoft.com/office/powerpoint/2010/main" val="27293799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1882280"/>
            <a:ext cx="23997512" cy="9951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Diolchgarwch</a:t>
            </a:r>
            <a:r>
              <a:rPr lang="en-GB" dirty="0"/>
              <a:t> </a:t>
            </a:r>
            <a:r>
              <a:rPr lang="en-GB" dirty="0" err="1"/>
              <a:t>lanwo</a:t>
            </a:r>
            <a:r>
              <a:rPr lang="en-GB" dirty="0"/>
              <a:t> ’</a:t>
            </a:r>
            <a:r>
              <a:rPr lang="en-GB" dirty="0" err="1"/>
              <a:t>nghalon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deyrnasa</a:t>
            </a:r>
            <a:r>
              <a:rPr lang="en-GB" dirty="0"/>
              <a:t> fry;</a:t>
            </a:r>
          </a:p>
          <a:p>
            <a:pPr>
              <a:defRPr sz="8000"/>
            </a:pP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ddoethineb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nefol</a:t>
            </a:r>
            <a:r>
              <a:rPr lang="en-GB" dirty="0"/>
              <a:t> </a:t>
            </a:r>
            <a:r>
              <a:rPr lang="en-GB" dirty="0" err="1"/>
              <a:t>hedd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 err="1"/>
              <a:t>A’i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mryd</a:t>
            </a:r>
            <a:r>
              <a:rPr lang="en-GB" dirty="0"/>
              <a:t>. </a:t>
            </a:r>
          </a:p>
          <a:p>
            <a:pPr>
              <a:defRPr sz="8000"/>
            </a:pP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imi</a:t>
            </a:r>
            <a:r>
              <a:rPr lang="en-GB" dirty="0"/>
              <a:t> dan y </a:t>
            </a:r>
            <a:r>
              <a:rPr lang="en-GB" dirty="0" err="1"/>
              <a:t>rhod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/>
              <a:t>Y </a:t>
            </a:r>
            <a:r>
              <a:rPr lang="en-GB" dirty="0" err="1"/>
              <a:t>Brenin</a:t>
            </a:r>
            <a:r>
              <a:rPr lang="en-GB" dirty="0"/>
              <a:t>, </a:t>
            </a:r>
            <a:r>
              <a:rPr lang="en-GB" dirty="0" err="1"/>
              <a:t>Ef</a:t>
            </a:r>
            <a:r>
              <a:rPr lang="en-GB" dirty="0"/>
              <a:t> </a:t>
            </a:r>
            <a:r>
              <a:rPr lang="en-GB" dirty="0" err="1"/>
              <a:t>a’u</a:t>
            </a:r>
            <a:r>
              <a:rPr lang="en-GB" dirty="0"/>
              <a:t> </a:t>
            </a:r>
            <a:r>
              <a:rPr lang="en-GB" dirty="0" err="1"/>
              <a:t>rhoes</a:t>
            </a:r>
            <a:r>
              <a:rPr lang="en-GB" dirty="0"/>
              <a:t>. </a:t>
            </a:r>
          </a:p>
          <a:p>
            <a:pPr>
              <a:defRPr sz="8000"/>
            </a:pPr>
            <a:r>
              <a:rPr lang="en-GB" dirty="0"/>
              <a:t>Am </a:t>
            </a:r>
            <a:r>
              <a:rPr lang="en-GB" dirty="0" err="1"/>
              <a:t>hynny</a:t>
            </a:r>
            <a:r>
              <a:rPr lang="en-GB" dirty="0"/>
              <a:t>, </a:t>
            </a:r>
            <a:r>
              <a:rPr lang="en-GB" dirty="0" err="1"/>
              <a:t>rhoddaf</a:t>
            </a:r>
            <a:r>
              <a:rPr lang="en-GB" dirty="0"/>
              <a:t> </a:t>
            </a:r>
            <a:r>
              <a:rPr lang="en-GB" dirty="0" err="1"/>
              <a:t>innau</a:t>
            </a:r>
            <a:r>
              <a:rPr lang="en-GB" dirty="0"/>
              <a:t> </a:t>
            </a:r>
            <a:r>
              <a:rPr lang="en-GB" dirty="0" err="1"/>
              <a:t>f’oll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 err="1"/>
              <a:t>I’w</a:t>
            </a:r>
            <a:r>
              <a:rPr lang="en-GB" dirty="0"/>
              <a:t> </a:t>
            </a:r>
            <a:r>
              <a:rPr lang="en-GB" dirty="0" err="1"/>
              <a:t>ddilyn</a:t>
            </a:r>
            <a:r>
              <a:rPr lang="en-GB" dirty="0"/>
              <a:t> </a:t>
            </a:r>
            <a:r>
              <a:rPr lang="en-GB" dirty="0" err="1"/>
              <a:t>drwy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.</a:t>
            </a:r>
          </a:p>
        </p:txBody>
      </p:sp>
      <p:sp>
        <p:nvSpPr>
          <p:cNvPr id="3" name="You are good gan Israel Houghton / Stephen Bulla.…">
            <a:extLst>
              <a:ext uri="{FF2B5EF4-FFF2-40B4-BE49-F238E27FC236}">
                <a16:creationId xmlns:a16="http://schemas.microsoft.com/office/drawing/2014/main" id="{CA035ABB-DB67-F14F-B663-99088B46928F}"/>
              </a:ext>
            </a:extLst>
          </p:cNvPr>
          <p:cNvSpPr txBox="1"/>
          <p:nvPr/>
        </p:nvSpPr>
        <p:spPr>
          <a:xfrm>
            <a:off x="13570735" y="12251259"/>
            <a:ext cx="10451579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dirty="0" err="1"/>
              <a:t>Diolchgarwch</a:t>
            </a:r>
            <a:r>
              <a:rPr lang="en-GB" dirty="0"/>
              <a:t> </a:t>
            </a:r>
            <a:r>
              <a:rPr lang="en-GB" dirty="0" err="1"/>
              <a:t>lanwo</a:t>
            </a:r>
            <a:r>
              <a:rPr lang="en-GB" dirty="0"/>
              <a:t> ’</a:t>
            </a:r>
            <a:r>
              <a:rPr lang="en-GB" dirty="0" err="1"/>
              <a:t>nghalon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pPr algn="r">
              <a:defRPr sz="2000"/>
            </a:pPr>
            <a:r>
              <a:rPr lang="en-GB" dirty="0"/>
              <a:t>My heart is filled with thankfulness, Keith Getty | Stuart Townend (</a:t>
            </a:r>
            <a:r>
              <a:rPr lang="en-GB" dirty="0" err="1"/>
              <a:t>Cyf</a:t>
            </a:r>
            <a:r>
              <a:rPr lang="en-GB" dirty="0"/>
              <a:t>. Linda Lockley)</a:t>
            </a:r>
          </a:p>
          <a:p>
            <a:pPr algn="r">
              <a:defRPr sz="2000"/>
            </a:pPr>
            <a:r>
              <a:rPr lang="en-GB" dirty="0"/>
              <a:t>© 2003 Thankyou Music (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gan</a:t>
            </a:r>
            <a:r>
              <a:rPr lang="en-GB" dirty="0"/>
              <a:t> Integrity Music)</a:t>
            </a:r>
          </a:p>
        </p:txBody>
      </p:sp>
    </p:spTree>
    <p:extLst>
      <p:ext uri="{BB962C8B-B14F-4D97-AF65-F5344CB8AC3E}">
        <p14:creationId xmlns:p14="http://schemas.microsoft.com/office/powerpoint/2010/main" val="15856253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173</Words>
  <Application>Microsoft Macintosh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16</cp:revision>
  <dcterms:modified xsi:type="dcterms:W3CDTF">2021-03-03T11:18:58Z</dcterms:modified>
</cp:coreProperties>
</file>