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 snapToGrid="0" snapToObjects="1">
      <p:cViewPr varScale="1">
        <p:scale>
          <a:sx n="53" d="100"/>
          <a:sy n="53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ôr, rwyt ti'n dda,…"/>
          <p:cNvSpPr txBox="1"/>
          <p:nvPr/>
        </p:nvSpPr>
        <p:spPr>
          <a:xfrm>
            <a:off x="193244" y="4652268"/>
            <a:ext cx="23997512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cy-GB" i="1" dirty="0"/>
              <a:t>Clod i’r Iôr</a:t>
            </a:r>
          </a:p>
          <a:p>
            <a:pPr>
              <a:defRPr sz="7000"/>
            </a:pPr>
            <a:r>
              <a:rPr lang="cy-GB" i="1" dirty="0"/>
              <a:t>Ei gariad sy’n fwy</a:t>
            </a:r>
          </a:p>
          <a:p>
            <a:pPr>
              <a:defRPr sz="7000"/>
            </a:pPr>
            <a:r>
              <a:rPr lang="cy-GB" i="1" dirty="0"/>
              <a:t>(Yn) drech na’r tywyllwch, (yn) newydd bob dydd</a:t>
            </a:r>
          </a:p>
          <a:p>
            <a:pPr>
              <a:defRPr sz="7000"/>
            </a:pPr>
            <a:r>
              <a:rPr lang="cy-GB" i="1" dirty="0"/>
              <a:t>Mae’n beiau yn llawer, ei gariad sy’n fwy</a:t>
            </a:r>
            <a:endParaRPr i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Pa </a:t>
            </a:r>
            <a:r>
              <a:rPr lang="en-GB" dirty="0" err="1"/>
              <a:t>gariad</a:t>
            </a:r>
            <a:r>
              <a:rPr lang="en-GB" dirty="0"/>
              <a:t> all </a:t>
            </a:r>
            <a:r>
              <a:rPr lang="en-GB" dirty="0" err="1"/>
              <a:t>beidio</a:t>
            </a:r>
            <a:r>
              <a:rPr lang="en-GB" dirty="0"/>
              <a:t> </a:t>
            </a:r>
            <a:r>
              <a:rPr lang="en-GB" dirty="0" err="1"/>
              <a:t>â</a:t>
            </a:r>
            <a:r>
              <a:rPr lang="en-GB" dirty="0"/>
              <a:t> </a:t>
            </a:r>
            <a:r>
              <a:rPr lang="en-GB" dirty="0" err="1"/>
              <a:t>chofio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bai</a:t>
            </a:r>
          </a:p>
          <a:p>
            <a:pPr>
              <a:defRPr sz="8000"/>
            </a:pPr>
            <a:r>
              <a:rPr lang="en-GB" dirty="0"/>
              <a:t>Ac </a:t>
            </a:r>
            <a:r>
              <a:rPr lang="en-GB" dirty="0" err="1"/>
              <a:t>E’n</a:t>
            </a:r>
            <a:r>
              <a:rPr lang="en-GB" dirty="0"/>
              <a:t> </a:t>
            </a:r>
            <a:r>
              <a:rPr lang="en-GB" dirty="0" err="1"/>
              <a:t>hollwybodol</a:t>
            </a:r>
            <a:r>
              <a:rPr lang="en-GB" dirty="0"/>
              <a:t>,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chyfrant</a:t>
            </a:r>
            <a:r>
              <a:rPr lang="en-GB" dirty="0"/>
              <a:t> </a:t>
            </a:r>
            <a:r>
              <a:rPr lang="en-GB" dirty="0" err="1"/>
              <a:t>o’i</a:t>
            </a:r>
            <a:r>
              <a:rPr lang="en-GB" dirty="0"/>
              <a:t> </a:t>
            </a:r>
            <a:r>
              <a:rPr lang="en-GB" dirty="0" err="1"/>
              <a:t>flaen</a:t>
            </a:r>
            <a:endParaRPr lang="en-GB" dirty="0"/>
          </a:p>
          <a:p>
            <a:pPr>
              <a:defRPr sz="8000"/>
            </a:pPr>
            <a:r>
              <a:rPr lang="en-GB" dirty="0"/>
              <a:t>I </a:t>
            </a:r>
            <a:r>
              <a:rPr lang="en-GB" dirty="0" err="1"/>
              <a:t>ddyfnder</a:t>
            </a:r>
            <a:r>
              <a:rPr lang="en-GB" dirty="0"/>
              <a:t> y </a:t>
            </a:r>
            <a:r>
              <a:rPr lang="en-GB" dirty="0" err="1"/>
              <a:t>moroedd</a:t>
            </a:r>
            <a:r>
              <a:rPr lang="en-GB" dirty="0"/>
              <a:t> </a:t>
            </a:r>
            <a:r>
              <a:rPr lang="en-GB" dirty="0" err="1"/>
              <a:t>fe’u</a:t>
            </a:r>
            <a:r>
              <a:rPr lang="en-GB" dirty="0"/>
              <a:t> </a:t>
            </a:r>
            <a:r>
              <a:rPr lang="en-GB" dirty="0" err="1"/>
              <a:t>teflir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gyd</a:t>
            </a:r>
            <a:endParaRPr lang="en-GB" dirty="0"/>
          </a:p>
          <a:p>
            <a:pPr>
              <a:defRPr sz="8000"/>
            </a:pP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beiau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llawer</a:t>
            </a:r>
            <a:r>
              <a:rPr lang="en-GB" dirty="0"/>
              <a:t>,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gariad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fwy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ddolwn di,…"/>
          <p:cNvSpPr txBox="1"/>
          <p:nvPr/>
        </p:nvSpPr>
        <p:spPr>
          <a:xfrm>
            <a:off x="193244" y="4652268"/>
            <a:ext cx="23997512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en-GB" i="1" dirty="0"/>
              <a:t>Clod </a:t>
            </a:r>
            <a:r>
              <a:rPr lang="en-GB" i="1" dirty="0" err="1"/>
              <a:t>i’r</a:t>
            </a:r>
            <a:r>
              <a:rPr lang="en-GB" i="1" dirty="0"/>
              <a:t> </a:t>
            </a:r>
            <a:r>
              <a:rPr lang="en-GB" i="1" dirty="0" err="1"/>
              <a:t>Iôr</a:t>
            </a:r>
            <a:endParaRPr lang="en-GB" i="1" dirty="0"/>
          </a:p>
          <a:p>
            <a:pPr>
              <a:defRPr sz="7000"/>
            </a:pPr>
            <a:r>
              <a:rPr lang="en-GB" i="1" dirty="0" err="1"/>
              <a:t>Ei</a:t>
            </a:r>
            <a:r>
              <a:rPr lang="en-GB" i="1" dirty="0"/>
              <a:t> </a:t>
            </a:r>
            <a:r>
              <a:rPr lang="en-GB" i="1" dirty="0" err="1"/>
              <a:t>gariad</a:t>
            </a:r>
            <a:r>
              <a:rPr lang="en-GB" i="1" dirty="0"/>
              <a:t> </a:t>
            </a:r>
            <a:r>
              <a:rPr lang="en-GB" i="1" dirty="0" err="1"/>
              <a:t>sy’n</a:t>
            </a:r>
            <a:r>
              <a:rPr lang="en-GB" i="1" dirty="0"/>
              <a:t> </a:t>
            </a:r>
            <a:r>
              <a:rPr lang="en-GB" i="1" dirty="0" err="1"/>
              <a:t>fwy</a:t>
            </a:r>
            <a:endParaRPr lang="en-GB" i="1" dirty="0"/>
          </a:p>
          <a:p>
            <a:pPr>
              <a:defRPr sz="7000"/>
            </a:pPr>
            <a:r>
              <a:rPr lang="en-GB" i="1" dirty="0"/>
              <a:t>(</a:t>
            </a:r>
            <a:r>
              <a:rPr lang="en-GB" i="1" dirty="0" err="1"/>
              <a:t>Yn</a:t>
            </a:r>
            <a:r>
              <a:rPr lang="en-GB" i="1" dirty="0"/>
              <a:t>) </a:t>
            </a:r>
            <a:r>
              <a:rPr lang="en-GB" i="1" dirty="0" err="1"/>
              <a:t>drech</a:t>
            </a:r>
            <a:r>
              <a:rPr lang="en-GB" i="1" dirty="0"/>
              <a:t> </a:t>
            </a:r>
            <a:r>
              <a:rPr lang="en-GB" i="1" dirty="0" err="1"/>
              <a:t>na’r</a:t>
            </a:r>
            <a:r>
              <a:rPr lang="en-GB" i="1" dirty="0"/>
              <a:t> </a:t>
            </a:r>
            <a:r>
              <a:rPr lang="en-GB" i="1" dirty="0" err="1"/>
              <a:t>tywyllwch</a:t>
            </a:r>
            <a:r>
              <a:rPr lang="en-GB" i="1" dirty="0"/>
              <a:t>, (</a:t>
            </a:r>
            <a:r>
              <a:rPr lang="en-GB" i="1" dirty="0" err="1"/>
              <a:t>yn</a:t>
            </a:r>
            <a:r>
              <a:rPr lang="en-GB" i="1" dirty="0"/>
              <a:t>) </a:t>
            </a:r>
            <a:r>
              <a:rPr lang="en-GB" i="1" dirty="0" err="1"/>
              <a:t>newydd</a:t>
            </a:r>
            <a:r>
              <a:rPr lang="en-GB" i="1" dirty="0"/>
              <a:t> bob </a:t>
            </a:r>
            <a:r>
              <a:rPr lang="en-GB" i="1" dirty="0" err="1"/>
              <a:t>dydd</a:t>
            </a:r>
            <a:endParaRPr lang="en-GB" i="1" dirty="0"/>
          </a:p>
          <a:p>
            <a:pPr>
              <a:defRPr sz="7000"/>
            </a:pPr>
            <a:r>
              <a:rPr lang="en-GB" i="1" dirty="0" err="1"/>
              <a:t>Mae’n</a:t>
            </a:r>
            <a:r>
              <a:rPr lang="en-GB" i="1" dirty="0"/>
              <a:t> </a:t>
            </a:r>
            <a:r>
              <a:rPr lang="en-GB" i="1" dirty="0" err="1"/>
              <a:t>beiau</a:t>
            </a:r>
            <a:r>
              <a:rPr lang="en-GB" i="1" dirty="0"/>
              <a:t> </a:t>
            </a:r>
            <a:r>
              <a:rPr lang="en-GB" i="1" dirty="0" err="1"/>
              <a:t>yn</a:t>
            </a:r>
            <a:r>
              <a:rPr lang="en-GB" i="1" dirty="0"/>
              <a:t> </a:t>
            </a:r>
            <a:r>
              <a:rPr lang="en-GB" i="1" dirty="0" err="1"/>
              <a:t>llawer</a:t>
            </a:r>
            <a:r>
              <a:rPr lang="en-GB" i="1" dirty="0"/>
              <a:t>, </a:t>
            </a:r>
            <a:r>
              <a:rPr lang="en-GB" i="1" dirty="0" err="1"/>
              <a:t>ei</a:t>
            </a:r>
            <a:r>
              <a:rPr lang="en-GB" i="1" dirty="0"/>
              <a:t> </a:t>
            </a:r>
            <a:r>
              <a:rPr lang="en-GB" i="1" dirty="0" err="1"/>
              <a:t>gariad</a:t>
            </a:r>
            <a:r>
              <a:rPr lang="en-GB" i="1" dirty="0"/>
              <a:t> </a:t>
            </a:r>
            <a:r>
              <a:rPr lang="en-GB" i="1" dirty="0" err="1"/>
              <a:t>sy’n</a:t>
            </a:r>
            <a:r>
              <a:rPr lang="en-GB" i="1" dirty="0"/>
              <a:t> </a:t>
            </a:r>
            <a:r>
              <a:rPr lang="en-GB" i="1" dirty="0" err="1"/>
              <a:t>fwy</a:t>
            </a:r>
            <a:endParaRPr i="1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Pa ‘</a:t>
            </a:r>
            <a:r>
              <a:rPr lang="en-GB" dirty="0" err="1"/>
              <a:t>fynedd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aros</a:t>
            </a:r>
            <a:r>
              <a:rPr lang="en-GB" dirty="0"/>
              <a:t> </a:t>
            </a:r>
            <a:r>
              <a:rPr lang="en-GB" dirty="0" err="1"/>
              <a:t>tra</a:t>
            </a:r>
            <a:r>
              <a:rPr lang="en-GB" dirty="0"/>
              <a:t> </a:t>
            </a:r>
            <a:r>
              <a:rPr lang="en-GB" dirty="0" err="1"/>
              <a:t>crwydro</a:t>
            </a:r>
            <a:r>
              <a:rPr lang="en-GB" dirty="0"/>
              <a:t> a </a:t>
            </a:r>
            <a:r>
              <a:rPr lang="en-GB" dirty="0" err="1"/>
              <a:t>wnawn</a:t>
            </a:r>
            <a:endParaRPr lang="en-GB" dirty="0"/>
          </a:p>
          <a:p>
            <a:pPr>
              <a:defRPr sz="8000"/>
            </a:pPr>
            <a:r>
              <a:rPr lang="en-GB" dirty="0"/>
              <a:t>Y Tad </a:t>
            </a:r>
            <a:r>
              <a:rPr lang="en-GB" dirty="0" err="1"/>
              <a:t>sydd</a:t>
            </a:r>
            <a:r>
              <a:rPr lang="en-GB" dirty="0"/>
              <a:t> mor </a:t>
            </a:r>
            <a:r>
              <a:rPr lang="en-GB" dirty="0" err="1"/>
              <a:t>dyner</a:t>
            </a:r>
            <a:r>
              <a:rPr lang="en-GB" dirty="0"/>
              <a:t>,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galw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nawr</a:t>
            </a:r>
            <a:endParaRPr lang="en-GB" dirty="0"/>
          </a:p>
          <a:p>
            <a:pPr>
              <a:defRPr sz="8000"/>
            </a:pPr>
            <a:r>
              <a:rPr lang="en-GB" dirty="0" err="1"/>
              <a:t>Rhoir</a:t>
            </a:r>
            <a:r>
              <a:rPr lang="en-GB" dirty="0"/>
              <a:t> </a:t>
            </a:r>
            <a:r>
              <a:rPr lang="en-GB" dirty="0" err="1"/>
              <a:t>croeso</a:t>
            </a:r>
            <a:r>
              <a:rPr lang="en-GB" dirty="0"/>
              <a:t> </a:t>
            </a:r>
            <a:r>
              <a:rPr lang="en-GB" dirty="0" err="1"/>
              <a:t>i’r</a:t>
            </a:r>
            <a:r>
              <a:rPr lang="en-GB" dirty="0"/>
              <a:t> </a:t>
            </a:r>
            <a:r>
              <a:rPr lang="en-GB" dirty="0" err="1"/>
              <a:t>gwannaf</a:t>
            </a:r>
            <a:r>
              <a:rPr lang="en-GB" dirty="0"/>
              <a:t>, y </a:t>
            </a:r>
            <a:r>
              <a:rPr lang="en-GB" dirty="0" err="1"/>
              <a:t>butraf</a:t>
            </a:r>
            <a:r>
              <a:rPr lang="en-GB" dirty="0"/>
              <a:t>, y </a:t>
            </a:r>
            <a:r>
              <a:rPr lang="en-GB" dirty="0" err="1"/>
              <a:t>tlawd</a:t>
            </a:r>
            <a:endParaRPr lang="en-GB" dirty="0"/>
          </a:p>
          <a:p>
            <a:pPr>
              <a:defRPr sz="8000"/>
            </a:pP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beiau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llawer</a:t>
            </a:r>
            <a:r>
              <a:rPr lang="en-GB" dirty="0"/>
              <a:t>,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gariad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fwy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11347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ddolwn di,…"/>
          <p:cNvSpPr txBox="1"/>
          <p:nvPr/>
        </p:nvSpPr>
        <p:spPr>
          <a:xfrm>
            <a:off x="193244" y="4652268"/>
            <a:ext cx="23997512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en-GB" i="1" dirty="0"/>
              <a:t>Clod </a:t>
            </a:r>
            <a:r>
              <a:rPr lang="en-GB" i="1" dirty="0" err="1"/>
              <a:t>i’r</a:t>
            </a:r>
            <a:r>
              <a:rPr lang="en-GB" i="1" dirty="0"/>
              <a:t> </a:t>
            </a:r>
            <a:r>
              <a:rPr lang="en-GB" i="1" dirty="0" err="1"/>
              <a:t>Iôr</a:t>
            </a:r>
            <a:endParaRPr lang="en-GB" i="1" dirty="0"/>
          </a:p>
          <a:p>
            <a:pPr>
              <a:defRPr sz="7000"/>
            </a:pPr>
            <a:r>
              <a:rPr lang="en-GB" i="1" dirty="0" err="1"/>
              <a:t>Ei</a:t>
            </a:r>
            <a:r>
              <a:rPr lang="en-GB" i="1" dirty="0"/>
              <a:t> </a:t>
            </a:r>
            <a:r>
              <a:rPr lang="en-GB" i="1" dirty="0" err="1"/>
              <a:t>gariad</a:t>
            </a:r>
            <a:r>
              <a:rPr lang="en-GB" i="1" dirty="0"/>
              <a:t> </a:t>
            </a:r>
            <a:r>
              <a:rPr lang="en-GB" i="1" dirty="0" err="1"/>
              <a:t>sy’n</a:t>
            </a:r>
            <a:r>
              <a:rPr lang="en-GB" i="1" dirty="0"/>
              <a:t> </a:t>
            </a:r>
            <a:r>
              <a:rPr lang="en-GB" i="1" dirty="0" err="1"/>
              <a:t>fwy</a:t>
            </a:r>
            <a:endParaRPr lang="en-GB" i="1" dirty="0"/>
          </a:p>
          <a:p>
            <a:pPr>
              <a:defRPr sz="7000"/>
            </a:pPr>
            <a:r>
              <a:rPr lang="en-GB" i="1" dirty="0"/>
              <a:t>(</a:t>
            </a:r>
            <a:r>
              <a:rPr lang="en-GB" i="1" dirty="0" err="1"/>
              <a:t>Yn</a:t>
            </a:r>
            <a:r>
              <a:rPr lang="en-GB" i="1" dirty="0"/>
              <a:t>) </a:t>
            </a:r>
            <a:r>
              <a:rPr lang="en-GB" i="1" dirty="0" err="1"/>
              <a:t>drech</a:t>
            </a:r>
            <a:r>
              <a:rPr lang="en-GB" i="1" dirty="0"/>
              <a:t> </a:t>
            </a:r>
            <a:r>
              <a:rPr lang="en-GB" i="1" dirty="0" err="1"/>
              <a:t>na’r</a:t>
            </a:r>
            <a:r>
              <a:rPr lang="en-GB" i="1" dirty="0"/>
              <a:t> </a:t>
            </a:r>
            <a:r>
              <a:rPr lang="en-GB" i="1" dirty="0" err="1"/>
              <a:t>tywyllwch</a:t>
            </a:r>
            <a:r>
              <a:rPr lang="en-GB" i="1" dirty="0"/>
              <a:t>, (</a:t>
            </a:r>
            <a:r>
              <a:rPr lang="en-GB" i="1" dirty="0" err="1"/>
              <a:t>yn</a:t>
            </a:r>
            <a:r>
              <a:rPr lang="en-GB" i="1" dirty="0"/>
              <a:t>) </a:t>
            </a:r>
            <a:r>
              <a:rPr lang="en-GB" i="1" dirty="0" err="1"/>
              <a:t>newydd</a:t>
            </a:r>
            <a:r>
              <a:rPr lang="en-GB" i="1" dirty="0"/>
              <a:t> bob </a:t>
            </a:r>
            <a:r>
              <a:rPr lang="en-GB" i="1" dirty="0" err="1"/>
              <a:t>dydd</a:t>
            </a:r>
            <a:endParaRPr lang="en-GB" i="1" dirty="0"/>
          </a:p>
          <a:p>
            <a:pPr>
              <a:defRPr sz="7000"/>
            </a:pPr>
            <a:r>
              <a:rPr lang="en-GB" i="1" dirty="0" err="1"/>
              <a:t>Mae’n</a:t>
            </a:r>
            <a:r>
              <a:rPr lang="en-GB" i="1" dirty="0"/>
              <a:t> </a:t>
            </a:r>
            <a:r>
              <a:rPr lang="en-GB" i="1" dirty="0" err="1"/>
              <a:t>beiau</a:t>
            </a:r>
            <a:r>
              <a:rPr lang="en-GB" i="1" dirty="0"/>
              <a:t> </a:t>
            </a:r>
            <a:r>
              <a:rPr lang="en-GB" i="1" dirty="0" err="1"/>
              <a:t>yn</a:t>
            </a:r>
            <a:r>
              <a:rPr lang="en-GB" i="1" dirty="0"/>
              <a:t> </a:t>
            </a:r>
            <a:r>
              <a:rPr lang="en-GB" i="1" dirty="0" err="1"/>
              <a:t>llawer</a:t>
            </a:r>
            <a:r>
              <a:rPr lang="en-GB" i="1" dirty="0"/>
              <a:t>, </a:t>
            </a:r>
            <a:r>
              <a:rPr lang="en-GB" i="1" dirty="0" err="1"/>
              <a:t>ei</a:t>
            </a:r>
            <a:r>
              <a:rPr lang="en-GB" i="1" dirty="0"/>
              <a:t> </a:t>
            </a:r>
            <a:r>
              <a:rPr lang="en-GB" i="1" dirty="0" err="1"/>
              <a:t>gariad</a:t>
            </a:r>
            <a:r>
              <a:rPr lang="en-GB" i="1" dirty="0"/>
              <a:t> </a:t>
            </a:r>
            <a:r>
              <a:rPr lang="en-GB" i="1" dirty="0" err="1"/>
              <a:t>sy’n</a:t>
            </a:r>
            <a:r>
              <a:rPr lang="en-GB" i="1" dirty="0"/>
              <a:t> </a:t>
            </a:r>
            <a:r>
              <a:rPr lang="en-GB" i="1" dirty="0" err="1"/>
              <a:t>fwy</a:t>
            </a: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425831198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 oes i oes, fe ganwn ni,…"/>
          <p:cNvSpPr txBox="1"/>
          <p:nvPr/>
        </p:nvSpPr>
        <p:spPr>
          <a:xfrm>
            <a:off x="193244" y="4344492"/>
            <a:ext cx="23997512" cy="5027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8000"/>
            </a:pPr>
            <a:r>
              <a:rPr lang="en-GB" dirty="0"/>
              <a:t>Ac </a:t>
            </a:r>
            <a:r>
              <a:rPr lang="en-GB" dirty="0" err="1"/>
              <a:t>o’r</a:t>
            </a:r>
            <a:r>
              <a:rPr lang="en-GB" dirty="0"/>
              <a:t> </a:t>
            </a:r>
            <a:r>
              <a:rPr lang="en-GB" dirty="0" err="1"/>
              <a:t>fath</a:t>
            </a:r>
            <a:r>
              <a:rPr lang="en-GB" dirty="0"/>
              <a:t> </a:t>
            </a:r>
            <a:r>
              <a:rPr lang="en-GB" dirty="0" err="1"/>
              <a:t>haelioni</a:t>
            </a:r>
            <a:r>
              <a:rPr lang="en-GB" dirty="0"/>
              <a:t> a </a:t>
            </a:r>
            <a:r>
              <a:rPr lang="en-GB" dirty="0" err="1"/>
              <a:t>roddir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ni</a:t>
            </a:r>
            <a:endParaRPr lang="en-GB" dirty="0"/>
          </a:p>
          <a:p>
            <a:pPr>
              <a:defRPr sz="8000"/>
            </a:pP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waed</a:t>
            </a:r>
            <a:r>
              <a:rPr lang="en-GB" dirty="0"/>
              <a:t> </a:t>
            </a:r>
            <a:r>
              <a:rPr lang="en-GB" dirty="0" err="1"/>
              <a:t>oedd</a:t>
            </a:r>
            <a:r>
              <a:rPr lang="en-GB" dirty="0"/>
              <a:t> y </a:t>
            </a:r>
            <a:r>
              <a:rPr lang="en-GB" dirty="0" err="1"/>
              <a:t>taliad</a:t>
            </a:r>
            <a:r>
              <a:rPr lang="en-GB" dirty="0"/>
              <a:t>,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fywyd</a:t>
            </a:r>
            <a:r>
              <a:rPr lang="en-GB" dirty="0"/>
              <a:t> y pris</a:t>
            </a:r>
          </a:p>
          <a:p>
            <a:pPr>
              <a:defRPr sz="8000"/>
            </a:pP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sefyll</a:t>
            </a:r>
            <a:r>
              <a:rPr lang="en-GB" dirty="0"/>
              <a:t> dan </a:t>
            </a:r>
            <a:r>
              <a:rPr lang="en-GB" dirty="0" err="1"/>
              <a:t>ddyled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ormod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ni</a:t>
            </a:r>
            <a:endParaRPr lang="en-GB" dirty="0"/>
          </a:p>
          <a:p>
            <a:pPr>
              <a:defRPr sz="8000"/>
            </a:pPr>
            <a:r>
              <a:rPr lang="en-GB" dirty="0" err="1"/>
              <a:t>Mae’n</a:t>
            </a:r>
            <a:r>
              <a:rPr lang="en-GB" dirty="0"/>
              <a:t> </a:t>
            </a:r>
            <a:r>
              <a:rPr lang="en-GB" dirty="0" err="1"/>
              <a:t>beiau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llawer</a:t>
            </a:r>
            <a:r>
              <a:rPr lang="en-GB" dirty="0"/>
              <a:t>,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gariad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fwy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184269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ddolwn di,…"/>
          <p:cNvSpPr txBox="1"/>
          <p:nvPr/>
        </p:nvSpPr>
        <p:spPr>
          <a:xfrm>
            <a:off x="193244" y="4652268"/>
            <a:ext cx="23997512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000"/>
            </a:pPr>
            <a:r>
              <a:rPr lang="en-GB" i="1" dirty="0"/>
              <a:t>Clod </a:t>
            </a:r>
            <a:r>
              <a:rPr lang="en-GB" i="1" dirty="0" err="1"/>
              <a:t>i’r</a:t>
            </a:r>
            <a:r>
              <a:rPr lang="en-GB" i="1" dirty="0"/>
              <a:t> </a:t>
            </a:r>
            <a:r>
              <a:rPr lang="en-GB" i="1" dirty="0" err="1"/>
              <a:t>Iôr</a:t>
            </a:r>
            <a:endParaRPr lang="en-GB" i="1" dirty="0"/>
          </a:p>
          <a:p>
            <a:pPr>
              <a:defRPr sz="7000"/>
            </a:pPr>
            <a:r>
              <a:rPr lang="en-GB" i="1" dirty="0" err="1"/>
              <a:t>Ei</a:t>
            </a:r>
            <a:r>
              <a:rPr lang="en-GB" i="1" dirty="0"/>
              <a:t> </a:t>
            </a:r>
            <a:r>
              <a:rPr lang="en-GB" i="1" dirty="0" err="1"/>
              <a:t>gariad</a:t>
            </a:r>
            <a:r>
              <a:rPr lang="en-GB" i="1" dirty="0"/>
              <a:t> </a:t>
            </a:r>
            <a:r>
              <a:rPr lang="en-GB" i="1" dirty="0" err="1"/>
              <a:t>sy’n</a:t>
            </a:r>
            <a:r>
              <a:rPr lang="en-GB" i="1" dirty="0"/>
              <a:t> </a:t>
            </a:r>
            <a:r>
              <a:rPr lang="en-GB" i="1" dirty="0" err="1"/>
              <a:t>fwy</a:t>
            </a:r>
            <a:endParaRPr lang="en-GB" i="1" dirty="0"/>
          </a:p>
          <a:p>
            <a:pPr>
              <a:defRPr sz="7000"/>
            </a:pPr>
            <a:r>
              <a:rPr lang="en-GB" i="1" dirty="0"/>
              <a:t>(</a:t>
            </a:r>
            <a:r>
              <a:rPr lang="en-GB" i="1" dirty="0" err="1"/>
              <a:t>Yn</a:t>
            </a:r>
            <a:r>
              <a:rPr lang="en-GB" i="1" dirty="0"/>
              <a:t>) </a:t>
            </a:r>
            <a:r>
              <a:rPr lang="en-GB" i="1" dirty="0" err="1"/>
              <a:t>drech</a:t>
            </a:r>
            <a:r>
              <a:rPr lang="en-GB" i="1" dirty="0"/>
              <a:t> </a:t>
            </a:r>
            <a:r>
              <a:rPr lang="en-GB" i="1" dirty="0" err="1"/>
              <a:t>na’r</a:t>
            </a:r>
            <a:r>
              <a:rPr lang="en-GB" i="1" dirty="0"/>
              <a:t> </a:t>
            </a:r>
            <a:r>
              <a:rPr lang="en-GB" i="1" dirty="0" err="1"/>
              <a:t>tywyllwch</a:t>
            </a:r>
            <a:r>
              <a:rPr lang="en-GB" i="1" dirty="0"/>
              <a:t>, (</a:t>
            </a:r>
            <a:r>
              <a:rPr lang="en-GB" i="1" dirty="0" err="1"/>
              <a:t>yn</a:t>
            </a:r>
            <a:r>
              <a:rPr lang="en-GB" i="1" dirty="0"/>
              <a:t>) </a:t>
            </a:r>
            <a:r>
              <a:rPr lang="en-GB" i="1" dirty="0" err="1"/>
              <a:t>newydd</a:t>
            </a:r>
            <a:r>
              <a:rPr lang="en-GB" i="1" dirty="0"/>
              <a:t> bob </a:t>
            </a:r>
            <a:r>
              <a:rPr lang="en-GB" i="1" dirty="0" err="1"/>
              <a:t>dydd</a:t>
            </a:r>
            <a:endParaRPr lang="en-GB" i="1" dirty="0"/>
          </a:p>
          <a:p>
            <a:pPr>
              <a:defRPr sz="7000"/>
            </a:pPr>
            <a:r>
              <a:rPr lang="en-GB" i="1" dirty="0" err="1"/>
              <a:t>Mae’n</a:t>
            </a:r>
            <a:r>
              <a:rPr lang="en-GB" i="1" dirty="0"/>
              <a:t> </a:t>
            </a:r>
            <a:r>
              <a:rPr lang="en-GB" i="1" dirty="0" err="1"/>
              <a:t>beiau</a:t>
            </a:r>
            <a:r>
              <a:rPr lang="en-GB" i="1" dirty="0"/>
              <a:t> </a:t>
            </a:r>
            <a:r>
              <a:rPr lang="en-GB" i="1" dirty="0" err="1"/>
              <a:t>yn</a:t>
            </a:r>
            <a:r>
              <a:rPr lang="en-GB" i="1" dirty="0"/>
              <a:t> </a:t>
            </a:r>
            <a:r>
              <a:rPr lang="en-GB" i="1" dirty="0" err="1"/>
              <a:t>llawer</a:t>
            </a:r>
            <a:r>
              <a:rPr lang="en-GB" i="1" dirty="0"/>
              <a:t>, </a:t>
            </a:r>
            <a:r>
              <a:rPr lang="en-GB" i="1" dirty="0" err="1"/>
              <a:t>ei</a:t>
            </a:r>
            <a:r>
              <a:rPr lang="en-GB" i="1" dirty="0"/>
              <a:t> </a:t>
            </a:r>
            <a:r>
              <a:rPr lang="en-GB" i="1" dirty="0" err="1"/>
              <a:t>gariad</a:t>
            </a:r>
            <a:r>
              <a:rPr lang="en-GB" i="1" dirty="0"/>
              <a:t> </a:t>
            </a:r>
            <a:r>
              <a:rPr lang="en-GB" i="1" dirty="0" err="1"/>
              <a:t>sy’n</a:t>
            </a:r>
            <a:r>
              <a:rPr lang="en-GB" i="1" dirty="0"/>
              <a:t> </a:t>
            </a:r>
            <a:r>
              <a:rPr lang="en-GB" i="1" dirty="0" err="1"/>
              <a:t>fwy</a:t>
            </a:r>
            <a:endParaRPr i="1" dirty="0"/>
          </a:p>
        </p:txBody>
      </p:sp>
      <p:sp>
        <p:nvSpPr>
          <p:cNvPr id="3" name="You are good gan Israel Houghton / Stephen Bulla.…">
            <a:extLst>
              <a:ext uri="{FF2B5EF4-FFF2-40B4-BE49-F238E27FC236}">
                <a16:creationId xmlns:a16="http://schemas.microsoft.com/office/drawing/2014/main" id="{F6E24DB5-DFE3-394E-8DBE-4DE60B53B2DD}"/>
              </a:ext>
            </a:extLst>
          </p:cNvPr>
          <p:cNvSpPr txBox="1"/>
          <p:nvPr/>
        </p:nvSpPr>
        <p:spPr>
          <a:xfrm>
            <a:off x="3034323" y="12217687"/>
            <a:ext cx="21156433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defRPr sz="2000"/>
            </a:pPr>
            <a:r>
              <a:rPr lang="en-GB" dirty="0" err="1"/>
              <a:t>Cyfieithiad</a:t>
            </a:r>
            <a:r>
              <a:rPr lang="en-GB" dirty="0"/>
              <a:t> </a:t>
            </a:r>
            <a:r>
              <a:rPr lang="en-GB" dirty="0" err="1"/>
              <a:t>awdurdodedig</a:t>
            </a:r>
            <a:r>
              <a:rPr lang="en-GB" dirty="0"/>
              <a:t>: </a:t>
            </a:r>
            <a:r>
              <a:rPr lang="en-GB" dirty="0" err="1"/>
              <a:t>Arwel</a:t>
            </a:r>
            <a:r>
              <a:rPr lang="en-GB" dirty="0"/>
              <a:t> E Jones</a:t>
            </a:r>
          </a:p>
          <a:p>
            <a:pPr algn="r">
              <a:defRPr sz="2000"/>
            </a:pP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gariad</a:t>
            </a:r>
            <a:r>
              <a:rPr lang="en-GB" dirty="0"/>
              <a:t> </a:t>
            </a:r>
            <a:r>
              <a:rPr lang="en-GB" dirty="0" err="1"/>
              <a:t>sy’n</a:t>
            </a:r>
            <a:r>
              <a:rPr lang="en-GB" dirty="0"/>
              <a:t> </a:t>
            </a:r>
            <a:r>
              <a:rPr lang="en-GB" dirty="0" err="1"/>
              <a:t>fwy</a:t>
            </a:r>
            <a:r>
              <a:rPr lang="en-GB" dirty="0"/>
              <a:t> / His Mercy is More - </a:t>
            </a:r>
            <a:r>
              <a:rPr lang="en-GB" dirty="0" err="1"/>
              <a:t>Bosell</a:t>
            </a:r>
            <a:r>
              <a:rPr lang="en-GB" dirty="0"/>
              <a:t>/Papa </a:t>
            </a:r>
          </a:p>
          <a:p>
            <a:pPr algn="r">
              <a:defRPr sz="2000"/>
            </a:pPr>
            <a:r>
              <a:rPr lang="en-GB" dirty="0" err="1"/>
              <a:t>Hawlfraint</a:t>
            </a:r>
            <a:r>
              <a:rPr lang="en-GB" dirty="0"/>
              <a:t> © 2016 Getty Music Hymns and Songs (</a:t>
            </a:r>
            <a:r>
              <a:rPr lang="en-GB" dirty="0" err="1"/>
              <a:t>Gwein</a:t>
            </a:r>
            <a:r>
              <a:rPr lang="en-GB" dirty="0"/>
              <a:t>. </a:t>
            </a:r>
            <a:r>
              <a:rPr lang="en-GB" dirty="0" err="1"/>
              <a:t>gan</a:t>
            </a:r>
            <a:r>
              <a:rPr lang="en-GB" dirty="0"/>
              <a:t> Music Services, Inc.) / Getty Music Publishing </a:t>
            </a:r>
          </a:p>
          <a:p>
            <a:pPr algn="r">
              <a:defRPr sz="2000"/>
            </a:pPr>
            <a:r>
              <a:rPr lang="en-GB" dirty="0"/>
              <a:t>(</a:t>
            </a:r>
            <a:r>
              <a:rPr lang="en-GB" dirty="0" err="1"/>
              <a:t>Gwein.gan</a:t>
            </a:r>
            <a:r>
              <a:rPr lang="en-GB" dirty="0"/>
              <a:t> Music Services, Inc.) / Love Your Enemies Publishing (</a:t>
            </a:r>
            <a:r>
              <a:rPr lang="en-GB" dirty="0" err="1"/>
              <a:t>Gwein</a:t>
            </a:r>
            <a:r>
              <a:rPr lang="en-GB" dirty="0"/>
              <a:t>. </a:t>
            </a:r>
            <a:r>
              <a:rPr lang="en-GB" dirty="0" err="1"/>
              <a:t>gan</a:t>
            </a:r>
            <a:r>
              <a:rPr lang="en-GB" dirty="0"/>
              <a:t> Music Services, Inc.) / Messenger Hymns (</a:t>
            </a:r>
            <a:r>
              <a:rPr lang="en-GB" dirty="0" err="1"/>
              <a:t>Gwein</a:t>
            </a:r>
            <a:r>
              <a:rPr lang="en-GB" dirty="0"/>
              <a:t>. </a:t>
            </a:r>
            <a:r>
              <a:rPr lang="en-GB" dirty="0" err="1"/>
              <a:t>gan</a:t>
            </a:r>
            <a:r>
              <a:rPr lang="en-GB" dirty="0"/>
              <a:t> Song Solutions </a:t>
            </a:r>
            <a:r>
              <a:rPr lang="en-GB" dirty="0" err="1"/>
              <a:t>www.songsolutions.org</a:t>
            </a:r>
            <a:r>
              <a:rPr lang="en-GB" dirty="0"/>
              <a:t>)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18827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300</Words>
  <Application>Microsoft Macintosh PowerPoint</Application>
  <PresentationFormat>Custom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Rhys Llwyd</cp:lastModifiedBy>
  <cp:revision>5</cp:revision>
  <dcterms:modified xsi:type="dcterms:W3CDTF">2021-02-10T14:49:44Z</dcterms:modified>
</cp:coreProperties>
</file>