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7" r:id="rId5"/>
    <p:sldId id="266" r:id="rId6"/>
    <p:sldId id="269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Bydysawd ddaeth o’r gwagle mawr</a:t>
            </a:r>
          </a:p>
          <a:p>
            <a:pPr>
              <a:defRPr sz="7000"/>
            </a:pPr>
            <a:r>
              <a:rPr lang="cy-GB" dirty="0"/>
              <a:t>Wrth wrando ar dy air</a:t>
            </a:r>
          </a:p>
          <a:p>
            <a:pPr>
              <a:defRPr sz="7000"/>
            </a:pPr>
            <a:r>
              <a:rPr lang="cy-GB" dirty="0"/>
              <a:t>Yr wybren fry a’r ddaear is </a:t>
            </a:r>
          </a:p>
          <a:p>
            <a:pPr>
              <a:defRPr sz="7000"/>
            </a:pPr>
            <a:r>
              <a:rPr lang="cy-GB" dirty="0"/>
              <a:t>Yr ardd a ddaeth o’r llwch </a:t>
            </a:r>
          </a:p>
          <a:p>
            <a:pPr>
              <a:defRPr sz="7000"/>
            </a:pPr>
            <a:endParaRPr lang="cy-GB" dirty="0"/>
          </a:p>
          <a:p>
            <a:pPr>
              <a:defRPr sz="7000"/>
            </a:pPr>
            <a:r>
              <a:rPr lang="cy-GB" dirty="0"/>
              <a:t>Dy lais di sydd yn tanio’r nen</a:t>
            </a:r>
          </a:p>
          <a:p>
            <a:pPr>
              <a:defRPr sz="7000"/>
            </a:pPr>
            <a:r>
              <a:rPr lang="cy-GB" dirty="0"/>
              <a:t>A gwead yr holl sêr</a:t>
            </a:r>
          </a:p>
          <a:p>
            <a:pPr>
              <a:defRPr sz="7000"/>
            </a:pPr>
            <a:r>
              <a:rPr lang="cy-GB" dirty="0"/>
              <a:t>Yn nwyster dy holl fawredd di </a:t>
            </a:r>
          </a:p>
          <a:p>
            <a:pPr>
              <a:defRPr sz="7000"/>
            </a:pPr>
            <a:r>
              <a:rPr lang="cy-GB" dirty="0"/>
              <a:t>Dangosaist pwy wyt ti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i="1" dirty="0" err="1"/>
              <a:t>Pob</a:t>
            </a:r>
            <a:r>
              <a:rPr lang="en-GB" i="1" dirty="0"/>
              <a:t> clod a </a:t>
            </a:r>
            <a:r>
              <a:rPr lang="en-GB" i="1" dirty="0" err="1"/>
              <a:t>pharch</a:t>
            </a:r>
            <a:r>
              <a:rPr lang="en-GB" i="1" dirty="0"/>
              <a:t> </a:t>
            </a:r>
            <a:r>
              <a:rPr lang="en-GB" i="1" dirty="0" err="1"/>
              <a:t>i’th</a:t>
            </a:r>
            <a:r>
              <a:rPr lang="en-GB" i="1" dirty="0"/>
              <a:t> </a:t>
            </a:r>
            <a:r>
              <a:rPr lang="en-GB" i="1" dirty="0" err="1"/>
              <a:t>enw</a:t>
            </a:r>
            <a:r>
              <a:rPr lang="en-GB" i="1" dirty="0"/>
              <a:t> di</a:t>
            </a:r>
          </a:p>
          <a:p>
            <a:pPr>
              <a:defRPr sz="8000"/>
            </a:pP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deilwng</a:t>
            </a:r>
            <a:r>
              <a:rPr lang="en-GB" i="1" dirty="0"/>
              <a:t>, </a:t>
            </a: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deilwng</a:t>
            </a:r>
            <a:r>
              <a:rPr lang="en-GB" i="1" dirty="0"/>
              <a:t> </a:t>
            </a:r>
          </a:p>
          <a:p>
            <a:pPr>
              <a:defRPr sz="8000"/>
            </a:pPr>
            <a:r>
              <a:rPr lang="en-GB" i="1" dirty="0" err="1"/>
              <a:t>Â</a:t>
            </a:r>
            <a:r>
              <a:rPr lang="en-GB" i="1" dirty="0"/>
              <a:t> saint ac </a:t>
            </a:r>
            <a:r>
              <a:rPr lang="en-GB" i="1" dirty="0" err="1"/>
              <a:t>engyl</a:t>
            </a:r>
            <a:r>
              <a:rPr lang="en-GB" i="1" dirty="0"/>
              <a:t>, </a:t>
            </a:r>
            <a:r>
              <a:rPr lang="en-GB" i="1" dirty="0" err="1"/>
              <a:t>dwedwn</a:t>
            </a:r>
            <a:r>
              <a:rPr lang="en-GB" i="1" dirty="0"/>
              <a:t> </a:t>
            </a:r>
            <a:r>
              <a:rPr lang="en-GB" i="1" dirty="0" err="1"/>
              <a:t>ni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Sanctaidd</a:t>
            </a:r>
            <a:r>
              <a:rPr lang="en-GB" i="1" dirty="0"/>
              <a:t>, </a:t>
            </a: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Sanctaidd</a:t>
            </a:r>
            <a:r>
              <a:rPr lang="en-GB" i="1" dirty="0"/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1266727"/>
            <a:ext cx="23997512" cy="1118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Dy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</a:t>
            </a:r>
            <a:r>
              <a:rPr lang="en-GB" dirty="0" err="1"/>
              <a:t>d’elynion</a:t>
            </a:r>
            <a:r>
              <a:rPr lang="en-GB" dirty="0"/>
              <a:t> di </a:t>
            </a:r>
          </a:p>
          <a:p>
            <a:pPr>
              <a:defRPr sz="8000"/>
            </a:pPr>
            <a:r>
              <a:rPr lang="en-GB" dirty="0"/>
              <a:t>Dy fab fu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groes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gwaedu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,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ing</a:t>
            </a:r>
            <a:r>
              <a:rPr lang="en-GB" dirty="0"/>
              <a:t> a </a:t>
            </a:r>
            <a:r>
              <a:rPr lang="en-GB" dirty="0" err="1"/>
              <a:t>phoen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agor</a:t>
            </a:r>
            <a:r>
              <a:rPr lang="en-GB" dirty="0"/>
              <a:t> </a:t>
            </a:r>
            <a:r>
              <a:rPr lang="en-GB" dirty="0" err="1"/>
              <a:t>ffordd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</a:t>
            </a:r>
            <a:endParaRPr lang="en-GB" dirty="0"/>
          </a:p>
          <a:p>
            <a:pPr>
              <a:defRPr sz="8000"/>
            </a:pPr>
            <a:endParaRPr lang="en-GB" dirty="0"/>
          </a:p>
          <a:p>
            <a:pPr>
              <a:defRPr sz="8000"/>
            </a:pPr>
            <a:r>
              <a:rPr lang="en-GB" dirty="0" err="1"/>
              <a:t>Disgleirdeb</a:t>
            </a:r>
            <a:r>
              <a:rPr lang="en-GB" dirty="0"/>
              <a:t> </a:t>
            </a:r>
            <a:r>
              <a:rPr lang="en-GB" dirty="0" err="1"/>
              <a:t>clir</a:t>
            </a:r>
            <a:r>
              <a:rPr lang="en-GB" dirty="0"/>
              <a:t> </a:t>
            </a:r>
            <a:r>
              <a:rPr lang="en-GB" dirty="0" err="1"/>
              <a:t>o’th</a:t>
            </a:r>
            <a:r>
              <a:rPr lang="en-GB" dirty="0"/>
              <a:t> </a:t>
            </a:r>
            <a:r>
              <a:rPr lang="en-GB" dirty="0" err="1"/>
              <a:t>lewyrch</a:t>
            </a:r>
            <a:r>
              <a:rPr lang="en-GB" dirty="0"/>
              <a:t> di</a:t>
            </a:r>
          </a:p>
          <a:p>
            <a:pPr>
              <a:defRPr sz="8000"/>
            </a:pPr>
            <a:r>
              <a:rPr lang="en-GB" dirty="0"/>
              <a:t>Ac </a:t>
            </a:r>
            <a:r>
              <a:rPr lang="en-GB" dirty="0" err="1"/>
              <a:t>ôl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galon</a:t>
            </a:r>
            <a:r>
              <a:rPr lang="en-GB" dirty="0"/>
              <a:t> lawn </a:t>
            </a:r>
          </a:p>
          <a:p>
            <a:pPr>
              <a:defRPr sz="8000"/>
            </a:pP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aberth</a:t>
            </a:r>
            <a:r>
              <a:rPr lang="en-GB" dirty="0"/>
              <a:t> </a:t>
            </a:r>
            <a:r>
              <a:rPr lang="en-GB" dirty="0" err="1"/>
              <a:t>pur</a:t>
            </a:r>
            <a:r>
              <a:rPr lang="en-GB" dirty="0"/>
              <a:t>, y </a:t>
            </a:r>
            <a:r>
              <a:rPr lang="en-GB" dirty="0" err="1"/>
              <a:t>ffyddlon</a:t>
            </a:r>
            <a:r>
              <a:rPr lang="en-GB" dirty="0"/>
              <a:t> un </a:t>
            </a:r>
          </a:p>
          <a:p>
            <a:pPr>
              <a:defRPr sz="8000"/>
            </a:pPr>
            <a:r>
              <a:rPr lang="en-GB" dirty="0" err="1"/>
              <a:t>Dangosaist</a:t>
            </a:r>
            <a:r>
              <a:rPr lang="en-GB" dirty="0"/>
              <a:t> </a:t>
            </a:r>
            <a:r>
              <a:rPr lang="en-GB" dirty="0" err="1"/>
              <a:t>pwy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0910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i="1" dirty="0" err="1"/>
              <a:t>Pob</a:t>
            </a:r>
            <a:r>
              <a:rPr lang="en-GB" i="1" dirty="0"/>
              <a:t> clod a </a:t>
            </a:r>
            <a:r>
              <a:rPr lang="en-GB" i="1" dirty="0" err="1"/>
              <a:t>pharch</a:t>
            </a:r>
            <a:r>
              <a:rPr lang="en-GB" i="1" dirty="0"/>
              <a:t> </a:t>
            </a:r>
            <a:r>
              <a:rPr lang="en-GB" i="1" dirty="0" err="1"/>
              <a:t>i’th</a:t>
            </a:r>
            <a:r>
              <a:rPr lang="en-GB" i="1" dirty="0"/>
              <a:t> </a:t>
            </a:r>
            <a:r>
              <a:rPr lang="en-GB" i="1" dirty="0" err="1"/>
              <a:t>enw</a:t>
            </a:r>
            <a:r>
              <a:rPr lang="en-GB" i="1" dirty="0"/>
              <a:t> di</a:t>
            </a:r>
          </a:p>
          <a:p>
            <a:pPr>
              <a:defRPr sz="8000"/>
            </a:pP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deilwng</a:t>
            </a:r>
            <a:r>
              <a:rPr lang="en-GB" i="1" dirty="0"/>
              <a:t>, </a:t>
            </a: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deilwng</a:t>
            </a:r>
            <a:r>
              <a:rPr lang="en-GB" i="1" dirty="0"/>
              <a:t> </a:t>
            </a:r>
          </a:p>
          <a:p>
            <a:pPr>
              <a:defRPr sz="8000"/>
            </a:pPr>
            <a:r>
              <a:rPr lang="en-GB" i="1" dirty="0" err="1"/>
              <a:t>Â</a:t>
            </a:r>
            <a:r>
              <a:rPr lang="en-GB" i="1" dirty="0"/>
              <a:t> saint ac </a:t>
            </a:r>
            <a:r>
              <a:rPr lang="en-GB" i="1" dirty="0" err="1"/>
              <a:t>engyl</a:t>
            </a:r>
            <a:r>
              <a:rPr lang="en-GB" i="1" dirty="0"/>
              <a:t>, </a:t>
            </a:r>
            <a:r>
              <a:rPr lang="en-GB" i="1" dirty="0" err="1"/>
              <a:t>dwedwn</a:t>
            </a:r>
            <a:r>
              <a:rPr lang="en-GB" i="1" dirty="0"/>
              <a:t> </a:t>
            </a:r>
            <a:r>
              <a:rPr lang="en-GB" i="1" dirty="0" err="1"/>
              <a:t>ni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Sanctaidd</a:t>
            </a:r>
            <a:r>
              <a:rPr lang="en-GB" i="1" dirty="0"/>
              <a:t>, </a:t>
            </a: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Sanctaidd</a:t>
            </a:r>
            <a:r>
              <a:rPr lang="en-GB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08849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Ymgrymwn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gerbron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un </a:t>
            </a:r>
          </a:p>
          <a:p>
            <a:pPr>
              <a:defRPr sz="8000"/>
            </a:pPr>
            <a:r>
              <a:rPr lang="en-GB" dirty="0"/>
              <a:t>A fu ac </a:t>
            </a:r>
            <a:r>
              <a:rPr lang="en-GB" dirty="0" err="1"/>
              <a:t>sydd</a:t>
            </a:r>
            <a:r>
              <a:rPr lang="en-GB" dirty="0"/>
              <a:t> ac </a:t>
            </a:r>
            <a:r>
              <a:rPr lang="en-GB" dirty="0" err="1"/>
              <a:t>eto’i</a:t>
            </a:r>
            <a:r>
              <a:rPr lang="en-GB" dirty="0"/>
              <a:t> </a:t>
            </a:r>
            <a:r>
              <a:rPr lang="en-GB" dirty="0" err="1"/>
              <a:t>ddod</a:t>
            </a:r>
            <a:endParaRPr lang="en-GB" dirty="0"/>
          </a:p>
          <a:p>
            <a:pPr>
              <a:defRPr sz="8000"/>
            </a:pPr>
            <a:r>
              <a:rPr lang="en-GB" dirty="0"/>
              <a:t>Does dim ‘run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â</a:t>
            </a:r>
            <a:r>
              <a:rPr lang="en-GB" dirty="0"/>
              <a:t> </a:t>
            </a:r>
            <a:r>
              <a:rPr lang="en-GB" dirty="0" err="1"/>
              <a:t>thi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/>
              <a:t>Does dim ‘run </a:t>
            </a:r>
            <a:r>
              <a:rPr lang="en-GB" dirty="0" err="1"/>
              <a:t>fath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11566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i="1" dirty="0" err="1"/>
              <a:t>Pob</a:t>
            </a:r>
            <a:r>
              <a:rPr lang="en-GB" i="1" dirty="0"/>
              <a:t> clod a </a:t>
            </a:r>
            <a:r>
              <a:rPr lang="en-GB" i="1" dirty="0" err="1"/>
              <a:t>pharch</a:t>
            </a:r>
            <a:r>
              <a:rPr lang="en-GB" i="1" dirty="0"/>
              <a:t> </a:t>
            </a:r>
            <a:r>
              <a:rPr lang="en-GB" i="1" dirty="0" err="1"/>
              <a:t>i’th</a:t>
            </a:r>
            <a:r>
              <a:rPr lang="en-GB" i="1" dirty="0"/>
              <a:t> </a:t>
            </a:r>
            <a:r>
              <a:rPr lang="en-GB" i="1" dirty="0" err="1"/>
              <a:t>enw</a:t>
            </a:r>
            <a:r>
              <a:rPr lang="en-GB" i="1" dirty="0"/>
              <a:t> di</a:t>
            </a:r>
          </a:p>
          <a:p>
            <a:pPr>
              <a:defRPr sz="8000"/>
            </a:pP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deilwng</a:t>
            </a:r>
            <a:r>
              <a:rPr lang="en-GB" i="1" dirty="0"/>
              <a:t>, </a:t>
            </a: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deilwng</a:t>
            </a:r>
            <a:r>
              <a:rPr lang="en-GB" i="1" dirty="0"/>
              <a:t> </a:t>
            </a:r>
          </a:p>
          <a:p>
            <a:pPr>
              <a:defRPr sz="8000"/>
            </a:pPr>
            <a:r>
              <a:rPr lang="en-GB" i="1" dirty="0" err="1"/>
              <a:t>Â</a:t>
            </a:r>
            <a:r>
              <a:rPr lang="en-GB" i="1" dirty="0"/>
              <a:t> saint ac </a:t>
            </a:r>
            <a:r>
              <a:rPr lang="en-GB" i="1" dirty="0" err="1"/>
              <a:t>engyl</a:t>
            </a:r>
            <a:r>
              <a:rPr lang="en-GB" i="1" dirty="0"/>
              <a:t>, </a:t>
            </a:r>
            <a:r>
              <a:rPr lang="en-GB" i="1" dirty="0" err="1"/>
              <a:t>dwedwn</a:t>
            </a:r>
            <a:r>
              <a:rPr lang="en-GB" i="1" dirty="0"/>
              <a:t> </a:t>
            </a:r>
            <a:r>
              <a:rPr lang="en-GB" i="1" dirty="0" err="1"/>
              <a:t>ni</a:t>
            </a:r>
            <a:endParaRPr lang="en-GB" i="1" dirty="0"/>
          </a:p>
          <a:p>
            <a:pPr>
              <a:defRPr sz="8000"/>
            </a:pP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Sanctaidd</a:t>
            </a:r>
            <a:r>
              <a:rPr lang="en-GB" i="1" dirty="0"/>
              <a:t>, </a:t>
            </a:r>
            <a:r>
              <a:rPr lang="en-GB" i="1" dirty="0" err="1"/>
              <a:t>Ti’n</a:t>
            </a:r>
            <a:r>
              <a:rPr lang="en-GB" i="1" dirty="0"/>
              <a:t> </a:t>
            </a:r>
            <a:r>
              <a:rPr lang="en-GB" i="1" dirty="0" err="1"/>
              <a:t>Sanctaidd</a:t>
            </a:r>
            <a:r>
              <a:rPr lang="en-GB" i="1" dirty="0"/>
              <a:t> </a:t>
            </a:r>
          </a:p>
        </p:txBody>
      </p:sp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C807F9D6-FC74-9042-AA60-F47712DDC7D3}"/>
              </a:ext>
            </a:extLst>
          </p:cNvPr>
          <p:cNvSpPr txBox="1"/>
          <p:nvPr/>
        </p:nvSpPr>
        <p:spPr>
          <a:xfrm>
            <a:off x="11539857" y="12371575"/>
            <a:ext cx="1265089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/>
              <a:t>Nothing Compares / Does dim ‘run </a:t>
            </a:r>
            <a:r>
              <a:rPr lang="en-GB" dirty="0" err="1"/>
              <a:t>fath</a:t>
            </a:r>
            <a:r>
              <a:rPr lang="en-GB" dirty="0"/>
              <a:t> (Grant McCurdy | Jeff Capps | The Village Church)</a:t>
            </a:r>
          </a:p>
          <a:p>
            <a:pPr algn="r">
              <a:defRPr sz="2000"/>
            </a:pPr>
            <a:r>
              <a:rPr lang="en-GB" dirty="0" err="1"/>
              <a:t>Hawlfraint</a:t>
            </a:r>
            <a:r>
              <a:rPr lang="en-GB" dirty="0"/>
              <a:t>© 2020 The Village Church a </a:t>
            </a:r>
            <a:r>
              <a:rPr lang="en-GB" dirty="0" err="1"/>
              <a:t>Blepo</a:t>
            </a:r>
            <a:r>
              <a:rPr lang="en-GB" dirty="0"/>
              <a:t> Publishing. </a:t>
            </a:r>
            <a:r>
              <a:rPr lang="en-GB" dirty="0" err="1"/>
              <a:t>Cedwir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hawl</a:t>
            </a:r>
            <a:r>
              <a:rPr lang="en-GB" dirty="0"/>
              <a:t>. </a:t>
            </a:r>
            <a:r>
              <a:rPr lang="en-GB" dirty="0" err="1"/>
              <a:t>Defnyddiwyd</a:t>
            </a:r>
            <a:r>
              <a:rPr lang="en-GB" dirty="0"/>
              <a:t> </a:t>
            </a: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ganiatâd</a:t>
            </a:r>
            <a:r>
              <a:rPr lang="en-GB" dirty="0"/>
              <a:t>.</a:t>
            </a:r>
          </a:p>
          <a:p>
            <a:pPr algn="r">
              <a:defRPr sz="2000"/>
            </a:pPr>
            <a:r>
              <a:rPr lang="en-GB" dirty="0" err="1"/>
              <a:t>Cyfieithiad</a:t>
            </a:r>
            <a:r>
              <a:rPr lang="en-GB" dirty="0"/>
              <a:t> </a:t>
            </a:r>
            <a:r>
              <a:rPr lang="en-GB" dirty="0" err="1"/>
              <a:t>awdurdodedig</a:t>
            </a:r>
            <a:r>
              <a:rPr lang="en-GB" dirty="0"/>
              <a:t> </a:t>
            </a:r>
            <a:r>
              <a:rPr lang="en-GB" dirty="0" err="1"/>
              <a:t>Arwel</a:t>
            </a:r>
            <a:r>
              <a:rPr lang="en-GB" dirty="0"/>
              <a:t> E Jones</a:t>
            </a:r>
          </a:p>
        </p:txBody>
      </p:sp>
    </p:spTree>
    <p:extLst>
      <p:ext uri="{BB962C8B-B14F-4D97-AF65-F5344CB8AC3E}">
        <p14:creationId xmlns:p14="http://schemas.microsoft.com/office/powerpoint/2010/main" val="9624808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227</Words>
  <Application>Microsoft Macintosh PowerPoint</Application>
  <PresentationFormat>Custom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9</cp:revision>
  <dcterms:modified xsi:type="dcterms:W3CDTF">2021-02-10T15:21:42Z</dcterms:modified>
</cp:coreProperties>
</file>