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7" r:id="rId5"/>
    <p:sldId id="266" r:id="rId6"/>
    <p:sldId id="268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652268"/>
            <a:ext cx="2399751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Er mai siglo mae y byd o’n cwmpas</a:t>
            </a:r>
          </a:p>
          <a:p>
            <a:pPr>
              <a:defRPr sz="7000"/>
            </a:pPr>
            <a:r>
              <a:rPr lang="cy-GB" dirty="0"/>
              <a:t>Er bod twyllwch nawr yn dod fel lli</a:t>
            </a:r>
          </a:p>
          <a:p>
            <a:pPr>
              <a:defRPr sz="7000"/>
            </a:pPr>
            <a:r>
              <a:rPr lang="cy-GB" dirty="0"/>
              <a:t>Syllwn ni ar beth sy’n ddi-gyfnewid</a:t>
            </a:r>
          </a:p>
          <a:p>
            <a:pPr>
              <a:defRPr sz="7000"/>
            </a:pPr>
            <a:r>
              <a:rPr lang="cy-GB" dirty="0"/>
              <a:t>Sefyll yn y gwir am bwy wyt Ti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3728939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cael</a:t>
            </a:r>
            <a:r>
              <a:rPr lang="en-GB" i="1" dirty="0"/>
              <a:t> </a:t>
            </a:r>
            <a:r>
              <a:rPr lang="en-GB" i="1" dirty="0" err="1"/>
              <a:t>dy</a:t>
            </a:r>
            <a:r>
              <a:rPr lang="en-GB" i="1" dirty="0"/>
              <a:t> </a:t>
            </a:r>
            <a:r>
              <a:rPr lang="en-GB" i="1" dirty="0" err="1"/>
              <a:t>drechu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  <a:r>
              <a:rPr lang="en-GB" i="1" dirty="0" err="1"/>
              <a:t>ar</a:t>
            </a:r>
            <a:r>
              <a:rPr lang="en-GB" i="1" dirty="0"/>
              <a:t> ben </a:t>
            </a:r>
            <a:r>
              <a:rPr lang="en-GB" i="1" dirty="0" err="1"/>
              <a:t>ein</a:t>
            </a:r>
            <a:r>
              <a:rPr lang="en-GB" i="1" dirty="0"/>
              <a:t> </a:t>
            </a:r>
            <a:r>
              <a:rPr lang="en-GB" i="1" dirty="0" err="1"/>
              <a:t>hun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</a:p>
          <a:p>
            <a:pPr>
              <a:defRPr sz="8000"/>
            </a:pPr>
            <a:r>
              <a:rPr lang="en-GB" i="1" dirty="0" err="1"/>
              <a:t>wyt</a:t>
            </a:r>
            <a:r>
              <a:rPr lang="en-GB" i="1" dirty="0"/>
              <a:t> </a:t>
            </a:r>
            <a:r>
              <a:rPr lang="en-GB" i="1" dirty="0" err="1"/>
              <a:t>lai</a:t>
            </a:r>
            <a:r>
              <a:rPr lang="en-GB" i="1" dirty="0"/>
              <a:t> </a:t>
            </a:r>
            <a:r>
              <a:rPr lang="en-GB" i="1" dirty="0" err="1"/>
              <a:t>na’r</a:t>
            </a:r>
            <a:r>
              <a:rPr lang="en-GB" i="1" dirty="0"/>
              <a:t> </a:t>
            </a:r>
            <a:r>
              <a:rPr lang="en-GB" i="1" dirty="0" err="1"/>
              <a:t>Hollalluog</a:t>
            </a:r>
            <a:r>
              <a:rPr lang="en-GB" i="1" dirty="0"/>
              <a:t> </a:t>
            </a:r>
            <a:r>
              <a:rPr lang="en-GB" i="1" dirty="0" err="1"/>
              <a:t>Dduw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, </a:t>
            </a: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‘n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endParaRPr lang="en-GB" i="1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Er y </a:t>
            </a:r>
            <a:r>
              <a:rPr lang="en-GB" dirty="0" err="1"/>
              <a:t>bo’r</a:t>
            </a:r>
            <a:r>
              <a:rPr lang="en-GB" dirty="0"/>
              <a:t> </a:t>
            </a:r>
            <a:r>
              <a:rPr lang="en-GB" dirty="0" err="1"/>
              <a:t>dyfodol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ansicr</a:t>
            </a:r>
            <a:endParaRPr lang="en-GB" dirty="0"/>
          </a:p>
          <a:p>
            <a:pPr>
              <a:defRPr sz="8000"/>
            </a:pPr>
            <a:r>
              <a:rPr lang="en-GB" dirty="0"/>
              <a:t>Er bod be </a:t>
            </a:r>
            <a:r>
              <a:rPr lang="en-GB" dirty="0" err="1"/>
              <a:t>sy</a:t>
            </a:r>
            <a:r>
              <a:rPr lang="en-GB" dirty="0"/>
              <a:t> </a:t>
            </a:r>
            <a:r>
              <a:rPr lang="en-GB" dirty="0" err="1"/>
              <a:t>o’n</a:t>
            </a:r>
            <a:r>
              <a:rPr lang="en-GB" dirty="0"/>
              <a:t> </a:t>
            </a:r>
            <a:r>
              <a:rPr lang="en-GB" dirty="0" err="1"/>
              <a:t>blaen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glir</a:t>
            </a:r>
            <a:endParaRPr lang="en-GB" dirty="0"/>
          </a:p>
          <a:p>
            <a:pPr>
              <a:defRPr sz="8000"/>
            </a:pPr>
            <a:r>
              <a:rPr lang="en-GB" dirty="0"/>
              <a:t>Does dim </a:t>
            </a:r>
            <a:r>
              <a:rPr lang="en-GB" dirty="0" err="1"/>
              <a:t>byd</a:t>
            </a:r>
            <a:r>
              <a:rPr lang="en-GB" dirty="0"/>
              <a:t> all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ddileu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bwer</a:t>
            </a:r>
            <a:endParaRPr lang="en-GB" dirty="0"/>
          </a:p>
          <a:p>
            <a:pPr>
              <a:defRPr sz="8000"/>
            </a:pPr>
            <a:r>
              <a:rPr lang="en-GB" dirty="0"/>
              <a:t>Does dim </a:t>
            </a:r>
            <a:r>
              <a:rPr lang="en-GB" dirty="0" err="1"/>
              <a:t>byd</a:t>
            </a:r>
            <a:r>
              <a:rPr lang="en-GB" dirty="0"/>
              <a:t> all </a:t>
            </a:r>
            <a:r>
              <a:rPr lang="en-GB" dirty="0" err="1"/>
              <a:t>siglo</a:t>
            </a:r>
            <a:r>
              <a:rPr lang="en-GB" dirty="0"/>
              <a:t> </a:t>
            </a:r>
            <a:r>
              <a:rPr lang="en-GB" dirty="0" err="1"/>
              <a:t>d’orsedd</a:t>
            </a:r>
            <a:r>
              <a:rPr lang="en-GB" dirty="0"/>
              <a:t> Di</a:t>
            </a:r>
          </a:p>
        </p:txBody>
      </p:sp>
    </p:spTree>
    <p:extLst>
      <p:ext uri="{BB962C8B-B14F-4D97-AF65-F5344CB8AC3E}">
        <p14:creationId xmlns:p14="http://schemas.microsoft.com/office/powerpoint/2010/main" val="11130910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3728939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cael</a:t>
            </a:r>
            <a:r>
              <a:rPr lang="en-GB" i="1" dirty="0"/>
              <a:t> </a:t>
            </a:r>
            <a:r>
              <a:rPr lang="en-GB" i="1" dirty="0" err="1"/>
              <a:t>dy</a:t>
            </a:r>
            <a:r>
              <a:rPr lang="en-GB" i="1" dirty="0"/>
              <a:t> </a:t>
            </a:r>
            <a:r>
              <a:rPr lang="en-GB" i="1" dirty="0" err="1"/>
              <a:t>drechu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  <a:r>
              <a:rPr lang="en-GB" i="1" dirty="0" err="1"/>
              <a:t>ar</a:t>
            </a:r>
            <a:r>
              <a:rPr lang="en-GB" i="1" dirty="0"/>
              <a:t> ben </a:t>
            </a:r>
            <a:r>
              <a:rPr lang="en-GB" i="1" dirty="0" err="1"/>
              <a:t>ein</a:t>
            </a:r>
            <a:r>
              <a:rPr lang="en-GB" i="1" dirty="0"/>
              <a:t> </a:t>
            </a:r>
            <a:r>
              <a:rPr lang="en-GB" i="1" dirty="0" err="1"/>
              <a:t>hun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</a:p>
          <a:p>
            <a:pPr>
              <a:defRPr sz="8000"/>
            </a:pPr>
            <a:r>
              <a:rPr lang="en-GB" i="1" dirty="0" err="1"/>
              <a:t>wyt</a:t>
            </a:r>
            <a:r>
              <a:rPr lang="en-GB" i="1" dirty="0"/>
              <a:t> </a:t>
            </a:r>
            <a:r>
              <a:rPr lang="en-GB" i="1" dirty="0" err="1"/>
              <a:t>lai</a:t>
            </a:r>
            <a:r>
              <a:rPr lang="en-GB" i="1" dirty="0"/>
              <a:t> </a:t>
            </a:r>
            <a:r>
              <a:rPr lang="en-GB" i="1" dirty="0" err="1"/>
              <a:t>na’r</a:t>
            </a:r>
            <a:r>
              <a:rPr lang="en-GB" i="1" dirty="0"/>
              <a:t> </a:t>
            </a:r>
            <a:r>
              <a:rPr lang="en-GB" i="1" dirty="0" err="1"/>
              <a:t>Hollalluog</a:t>
            </a:r>
            <a:r>
              <a:rPr lang="en-GB" i="1" dirty="0"/>
              <a:t> </a:t>
            </a:r>
            <a:r>
              <a:rPr lang="en-GB" i="1" dirty="0" err="1"/>
              <a:t>Dduw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, </a:t>
            </a: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‘n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908849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’n </a:t>
            </a:r>
            <a:r>
              <a:rPr lang="en-GB" dirty="0" err="1"/>
              <a:t>oed</a:t>
            </a:r>
            <a:r>
              <a:rPr lang="en-GB" dirty="0"/>
              <a:t> pe </a:t>
            </a:r>
            <a:r>
              <a:rPr lang="en-GB" dirty="0" err="1"/>
              <a:t>bai’r</a:t>
            </a:r>
            <a:r>
              <a:rPr lang="en-GB" dirty="0"/>
              <a:t> </a:t>
            </a:r>
            <a:r>
              <a:rPr lang="en-GB" dirty="0" err="1"/>
              <a:t>nen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disgyn</a:t>
            </a:r>
            <a:endParaRPr lang="en-GB" dirty="0"/>
          </a:p>
          <a:p>
            <a:pPr>
              <a:defRPr sz="8000"/>
            </a:pP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’n </a:t>
            </a:r>
            <a:r>
              <a:rPr lang="en-GB" dirty="0" err="1"/>
              <a:t>oed</a:t>
            </a:r>
            <a:r>
              <a:rPr lang="en-GB" dirty="0"/>
              <a:t> pan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gelyn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groch</a:t>
            </a:r>
            <a:endParaRPr lang="en-GB" dirty="0"/>
          </a:p>
          <a:p>
            <a:pPr>
              <a:defRPr sz="8000"/>
            </a:pPr>
            <a:r>
              <a:rPr lang="en-GB" dirty="0"/>
              <a:t>Dy </a:t>
            </a:r>
            <a:r>
              <a:rPr lang="en-GB" dirty="0" err="1"/>
              <a:t>eiddo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gogoniant</a:t>
            </a:r>
            <a:endParaRPr lang="en-GB" dirty="0"/>
          </a:p>
          <a:p>
            <a:pPr>
              <a:defRPr sz="8000"/>
            </a:pPr>
            <a:r>
              <a:rPr lang="en-GB" dirty="0" err="1"/>
              <a:t>Rwyt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gryf</a:t>
            </a:r>
            <a:r>
              <a:rPr lang="en-GB" dirty="0"/>
              <a:t> am </a:t>
            </a:r>
            <a:r>
              <a:rPr lang="en-GB" dirty="0" err="1"/>
              <a:t>byth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11566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3728939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cael</a:t>
            </a:r>
            <a:r>
              <a:rPr lang="en-GB" i="1" dirty="0"/>
              <a:t> </a:t>
            </a:r>
            <a:r>
              <a:rPr lang="en-GB" i="1" dirty="0" err="1"/>
              <a:t>dy</a:t>
            </a:r>
            <a:r>
              <a:rPr lang="en-GB" i="1" dirty="0"/>
              <a:t> </a:t>
            </a:r>
            <a:r>
              <a:rPr lang="en-GB" i="1" dirty="0" err="1"/>
              <a:t>drechu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  <a:r>
              <a:rPr lang="en-GB" i="1" dirty="0" err="1"/>
              <a:t>ar</a:t>
            </a:r>
            <a:r>
              <a:rPr lang="en-GB" i="1" dirty="0"/>
              <a:t> ben </a:t>
            </a:r>
            <a:r>
              <a:rPr lang="en-GB" i="1" dirty="0" err="1"/>
              <a:t>ein</a:t>
            </a:r>
            <a:r>
              <a:rPr lang="en-GB" i="1" dirty="0"/>
              <a:t> </a:t>
            </a:r>
            <a:r>
              <a:rPr lang="en-GB" i="1" dirty="0" err="1"/>
              <a:t>hun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r>
              <a:rPr lang="en-GB" i="1" dirty="0"/>
              <a:t> </a:t>
            </a:r>
          </a:p>
          <a:p>
            <a:pPr>
              <a:defRPr sz="8000"/>
            </a:pPr>
            <a:r>
              <a:rPr lang="en-GB" i="1" dirty="0" err="1"/>
              <a:t>wyt</a:t>
            </a:r>
            <a:r>
              <a:rPr lang="en-GB" i="1" dirty="0"/>
              <a:t> </a:t>
            </a:r>
            <a:r>
              <a:rPr lang="en-GB" i="1" dirty="0" err="1"/>
              <a:t>lai</a:t>
            </a:r>
            <a:r>
              <a:rPr lang="en-GB" i="1" dirty="0"/>
              <a:t> </a:t>
            </a:r>
            <a:r>
              <a:rPr lang="en-GB" i="1" dirty="0" err="1"/>
              <a:t>na’r</a:t>
            </a:r>
            <a:r>
              <a:rPr lang="en-GB" i="1" dirty="0"/>
              <a:t> </a:t>
            </a:r>
            <a:r>
              <a:rPr lang="en-GB" i="1" dirty="0" err="1"/>
              <a:t>Hollalluog</a:t>
            </a:r>
            <a:r>
              <a:rPr lang="en-GB" i="1" dirty="0"/>
              <a:t> </a:t>
            </a:r>
            <a:r>
              <a:rPr lang="en-GB" i="1" dirty="0" err="1"/>
              <a:t>Dduw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’n </a:t>
            </a:r>
            <a:r>
              <a:rPr lang="en-GB" i="1" dirty="0" err="1"/>
              <a:t>oed</a:t>
            </a:r>
            <a:r>
              <a:rPr lang="en-GB" i="1" dirty="0"/>
              <a:t>, </a:t>
            </a:r>
            <a:r>
              <a:rPr lang="en-GB" i="1" dirty="0" err="1"/>
              <a:t>ddim</a:t>
            </a:r>
            <a:r>
              <a:rPr lang="en-GB" i="1" dirty="0"/>
              <a:t> </a:t>
            </a:r>
            <a:r>
              <a:rPr lang="en-GB" i="1" dirty="0" err="1"/>
              <a:t>hyd</a:t>
            </a:r>
            <a:r>
              <a:rPr lang="en-GB" i="1" dirty="0"/>
              <a:t> ‘n </a:t>
            </a:r>
            <a:r>
              <a:rPr lang="en-GB" i="1" dirty="0" err="1"/>
              <a:t>oed</a:t>
            </a:r>
            <a:r>
              <a:rPr lang="en-GB" i="1" dirty="0"/>
              <a:t> </a:t>
            </a:r>
            <a:r>
              <a:rPr lang="en-GB" i="1" dirty="0" err="1"/>
              <a:t>nawr</a:t>
            </a:r>
            <a:endParaRPr lang="en-GB" i="1" dirty="0"/>
          </a:p>
        </p:txBody>
      </p:sp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493250C3-2439-C04E-A397-6A6E49FA38B8}"/>
              </a:ext>
            </a:extLst>
          </p:cNvPr>
          <p:cNvSpPr txBox="1"/>
          <p:nvPr/>
        </p:nvSpPr>
        <p:spPr>
          <a:xfrm>
            <a:off x="13223010" y="12217687"/>
            <a:ext cx="10967746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 err="1"/>
              <a:t>Cyf</a:t>
            </a:r>
            <a:r>
              <a:rPr lang="en-GB" dirty="0"/>
              <a:t>. </a:t>
            </a:r>
            <a:r>
              <a:rPr lang="en-GB" dirty="0" err="1"/>
              <a:t>Arwel</a:t>
            </a:r>
            <a:r>
              <a:rPr lang="en-GB" dirty="0"/>
              <a:t> E. Jones</a:t>
            </a:r>
          </a:p>
          <a:p>
            <a:pPr algn="r">
              <a:defRPr sz="2000"/>
            </a:pP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hyd’n</a:t>
            </a:r>
            <a:r>
              <a:rPr lang="en-GB" dirty="0"/>
              <a:t> </a:t>
            </a:r>
            <a:r>
              <a:rPr lang="en-GB" dirty="0" err="1"/>
              <a:t>oed</a:t>
            </a:r>
            <a:r>
              <a:rPr lang="en-GB" dirty="0"/>
              <a:t> </a:t>
            </a:r>
            <a:r>
              <a:rPr lang="en-GB" dirty="0" err="1"/>
              <a:t>nawr</a:t>
            </a:r>
            <a:r>
              <a:rPr lang="en-GB" dirty="0"/>
              <a:t> / Not even now (Alisa Turner &amp; Michael Farren)</a:t>
            </a:r>
          </a:p>
          <a:p>
            <a:pPr algn="r">
              <a:defRPr sz="2000"/>
            </a:pPr>
            <a:r>
              <a:rPr lang="en-GB" dirty="0"/>
              <a:t>© Farren Love And War Publishing 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Integrity Music) Integrity's Alleluia! Music </a:t>
            </a:r>
          </a:p>
          <a:p>
            <a:pPr algn="r">
              <a:defRPr sz="2000"/>
            </a:pPr>
            <a:r>
              <a:rPr lang="en-GB" dirty="0"/>
              <a:t>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Integrity Music) Mercury Life Publishing 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Integrity Music)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01032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261</Words>
  <Application>Microsoft Macintosh PowerPoint</Application>
  <PresentationFormat>Custom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8</cp:revision>
  <dcterms:modified xsi:type="dcterms:W3CDTF">2021-02-10T15:14:16Z</dcterms:modified>
</cp:coreProperties>
</file>