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108348088_flipped_1647x1098.jpg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b10067705dm-001_2880x2161.jpg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wy wyf fi bod y Brenin mawr yn rhoi…"/>
          <p:cNvSpPr txBox="1"/>
          <p:nvPr/>
        </p:nvSpPr>
        <p:spPr>
          <a:xfrm>
            <a:off x="193244" y="4121343"/>
            <a:ext cx="23997512" cy="5473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Pwy wyf fi bod y Brenin mawr yn rhoi </a:t>
            </a:r>
          </a:p>
          <a:p>
            <a:pPr>
              <a:defRPr sz="7000"/>
            </a:pPr>
            <a:r>
              <a:t>Croeso i mi </a:t>
            </a:r>
          </a:p>
          <a:p>
            <a:pPr>
              <a:defRPr sz="7000"/>
            </a:pPr>
            <a:r>
              <a:t>Bûm ar goll ond fe’m denodd i </a:t>
            </a:r>
          </a:p>
          <a:p>
            <a:pPr>
              <a:defRPr sz="7000"/>
            </a:pPr>
            <a:r>
              <a:t>O, ei gariad i mi!</a:t>
            </a:r>
          </a:p>
          <a:p>
            <a:pPr>
              <a:defRPr sz="7000"/>
            </a:pPr>
            <a:r>
              <a:t>O, ei gariad i mi!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’R hwn rhyddhao’r Mab…"/>
          <p:cNvSpPr txBox="1"/>
          <p:nvPr/>
        </p:nvSpPr>
        <p:spPr>
          <a:xfrm>
            <a:off x="193244" y="4358135"/>
            <a:ext cx="23997512" cy="499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’R hwn rhyddhao’r Mab  </a:t>
            </a:r>
          </a:p>
          <a:p>
            <a:pPr>
              <a:defRPr sz="8000"/>
            </a:pPr>
            <a:r>
              <a:t>Y mae’n rhydd yn wir</a:t>
            </a:r>
          </a:p>
          <a:p>
            <a:pPr>
              <a:defRPr sz="8000"/>
            </a:pPr>
            <a:r>
              <a:t>Rwyf yn blentyn Duw </a:t>
            </a:r>
          </a:p>
          <a:p>
            <a:pPr>
              <a:defRPr sz="8000"/>
            </a:pPr>
            <a:r>
              <a:t>Mae yn wir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Yn rhydd yn awr…"/>
          <p:cNvSpPr txBox="1"/>
          <p:nvPr/>
        </p:nvSpPr>
        <p:spPr>
          <a:xfrm>
            <a:off x="193244" y="3581593"/>
            <a:ext cx="23997512" cy="6552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Yn rhydd yn awr </a:t>
            </a:r>
          </a:p>
          <a:p>
            <a:pPr>
              <a:defRPr sz="7000"/>
            </a:pPr>
            <a:r>
              <a:t>Do fe’m prynodd fi</a:t>
            </a:r>
          </a:p>
          <a:p>
            <a:pPr>
              <a:defRPr sz="7000"/>
            </a:pPr>
            <a:r>
              <a:t>Ei ras sy’n ddwfn</a:t>
            </a:r>
          </a:p>
          <a:p>
            <a:pPr>
              <a:defRPr sz="7000"/>
            </a:pPr>
            <a:r>
              <a:t>Iesu farwodd drosof fi</a:t>
            </a:r>
          </a:p>
          <a:p>
            <a:pPr>
              <a:defRPr sz="7000"/>
            </a:pPr>
            <a:r>
              <a:t>Tra yn gaeth i ’mai</a:t>
            </a:r>
          </a:p>
          <a:p>
            <a:pPr>
              <a:defRPr sz="7000"/>
            </a:pPr>
            <a:r>
              <a:t>Marwodd drosof fi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’R hwn rhyddhao’r Mab…"/>
          <p:cNvSpPr txBox="1"/>
          <p:nvPr/>
        </p:nvSpPr>
        <p:spPr>
          <a:xfrm>
            <a:off x="193244" y="2502093"/>
            <a:ext cx="23997512" cy="8711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’R hwn rhyddhao’r Mab  </a:t>
            </a:r>
          </a:p>
          <a:p>
            <a:pPr>
              <a:defRPr sz="7000"/>
            </a:pPr>
            <a:r>
              <a:t>Y mae’n rhydd yn wir</a:t>
            </a:r>
          </a:p>
          <a:p>
            <a:pPr>
              <a:defRPr sz="7000"/>
            </a:pPr>
            <a:r>
              <a:t>Rwyf yn blentyn Duw </a:t>
            </a:r>
          </a:p>
          <a:p>
            <a:pPr>
              <a:defRPr sz="7000"/>
            </a:pPr>
            <a:r>
              <a:t>Mae yn wir</a:t>
            </a:r>
          </a:p>
          <a:p>
            <a:pPr>
              <a:defRPr sz="7000"/>
            </a:pPr>
            <a:r>
              <a:t>Ac yn nhŷ fy Nhad </a:t>
            </a:r>
          </a:p>
          <a:p>
            <a:pPr>
              <a:defRPr sz="7000"/>
            </a:pPr>
            <a:r>
              <a:t>Y mae lle i fi</a:t>
            </a:r>
          </a:p>
          <a:p>
            <a:pPr>
              <a:defRPr sz="7000"/>
            </a:pPr>
            <a:r>
              <a:t>Rwyf yn blentyn Duw </a:t>
            </a:r>
          </a:p>
          <a:p>
            <a:pPr>
              <a:defRPr sz="7000"/>
            </a:pPr>
            <a:r>
              <a:t>Mae yn wir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Wedi’m dewis…"/>
          <p:cNvSpPr txBox="1"/>
          <p:nvPr/>
        </p:nvSpPr>
        <p:spPr>
          <a:xfrm>
            <a:off x="193244" y="3581593"/>
            <a:ext cx="23997512" cy="6552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Wedi’m dewis </a:t>
            </a:r>
          </a:p>
          <a:p>
            <a:pPr>
              <a:defRPr sz="7000"/>
            </a:pPr>
            <a:r>
              <a:t>Heb fy ngadael</a:t>
            </a:r>
          </a:p>
          <a:p>
            <a:pPr>
              <a:defRPr sz="7000"/>
            </a:pPr>
            <a:r>
              <a:t>Rwyf yr un rwyt yn dweud yr wyf</a:t>
            </a:r>
          </a:p>
          <a:p>
            <a:pPr>
              <a:defRPr sz="7000"/>
            </a:pPr>
            <a:r>
              <a:t>Rwyt o ’mhlaid i </a:t>
            </a:r>
          </a:p>
          <a:p>
            <a:pPr>
              <a:defRPr sz="7000"/>
            </a:pPr>
            <a:r>
              <a:t>Ddim yn f’erbyn</a:t>
            </a:r>
          </a:p>
          <a:p>
            <a:pPr>
              <a:defRPr sz="7000"/>
            </a:pPr>
            <a:r>
              <a:t>Rwyf yr un rwyt yn dweud yr wyf</a:t>
            </a:r>
          </a:p>
        </p:txBody>
      </p:sp>
      <p:sp>
        <p:nvSpPr>
          <p:cNvPr id="128" name="© 2017 Hillsong Music Publishing…"/>
          <p:cNvSpPr txBox="1"/>
          <p:nvPr/>
        </p:nvSpPr>
        <p:spPr>
          <a:xfrm>
            <a:off x="17597848" y="11855842"/>
            <a:ext cx="6705601" cy="1046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t>© 2017 Hillsong Music Publishing</a:t>
            </a:r>
          </a:p>
          <a:p>
            <a:pPr algn="r">
              <a:defRPr sz="2000"/>
            </a:pPr>
            <a:r>
              <a:t>Cerddoriaeth a geiriau: Ben Fielding &amp; Rueben Morgan</a:t>
            </a:r>
          </a:p>
          <a:p>
            <a:pPr algn="r">
              <a:defRPr sz="2000"/>
            </a:pPr>
            <a:r>
              <a:t>Cyfieithiad Cymraeg: Arwel E. Jones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