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b10067705dm-001_2880x2161.jpg"/>
          <p:cNvSpPr/>
          <p:nvPr>
            <p:ph type="pic" idx="21"/>
          </p:nvPr>
        </p:nvSpPr>
        <p:spPr>
          <a:xfrm>
            <a:off x="0" y="-2290234"/>
            <a:ext cx="24384000" cy="1829646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b10067705dm-001_2880x2161.jpg"/>
          <p:cNvSpPr/>
          <p:nvPr>
            <p:ph type="pic" idx="21"/>
          </p:nvPr>
        </p:nvSpPr>
        <p:spPr>
          <a:xfrm>
            <a:off x="3125968" y="-1762099"/>
            <a:ext cx="18135601" cy="136079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1197913361_2035x1354.jpg"/>
          <p:cNvSpPr/>
          <p:nvPr>
            <p:ph type="pic" idx="21"/>
          </p:nvPr>
        </p:nvSpPr>
        <p:spPr>
          <a:xfrm>
            <a:off x="5803900" y="952500"/>
            <a:ext cx="17236029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108348088_flipped_1647x1098.jpg"/>
          <p:cNvSpPr/>
          <p:nvPr>
            <p:ph type="pic" sz="half" idx="21"/>
          </p:nvPr>
        </p:nvSpPr>
        <p:spPr>
          <a:xfrm>
            <a:off x="87503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buClrTx/>
              <a:defRPr sz="3800"/>
            </a:lvl1pPr>
            <a:lvl2pPr marL="1117600" indent="-558800">
              <a:spcBef>
                <a:spcPts val="4500"/>
              </a:spcBef>
              <a:buClrTx/>
              <a:defRPr sz="3800"/>
            </a:lvl2pPr>
            <a:lvl3pPr marL="1676400" indent="-558800">
              <a:spcBef>
                <a:spcPts val="4500"/>
              </a:spcBef>
              <a:buClrTx/>
              <a:defRPr sz="3800"/>
            </a:lvl3pPr>
            <a:lvl4pPr marL="2235200" indent="-558800">
              <a:spcBef>
                <a:spcPts val="4500"/>
              </a:spcBef>
              <a:buClrTx/>
              <a:defRPr sz="3800"/>
            </a:lvl4pPr>
            <a:lvl5pPr marL="2794000" indent="-558800">
              <a:spcBef>
                <a:spcPts val="4500"/>
              </a:spcBef>
              <a:buClrTx/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1197913361_2035x1354.jpg"/>
          <p:cNvSpPr/>
          <p:nvPr>
            <p:ph type="pic" sz="quarter" idx="21"/>
          </p:nvPr>
        </p:nvSpPr>
        <p:spPr>
          <a:xfrm>
            <a:off x="15292127" y="6870700"/>
            <a:ext cx="8341246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108348088_flipped_1647x1098.jpg"/>
          <p:cNvSpPr/>
          <p:nvPr>
            <p:ph type="pic" sz="quarter" idx="22"/>
          </p:nvPr>
        </p:nvSpPr>
        <p:spPr>
          <a:xfrm>
            <a:off x="14859000" y="952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b10067705dm-001_2880x2161.jpg"/>
          <p:cNvSpPr/>
          <p:nvPr>
            <p:ph type="pic" idx="23"/>
          </p:nvPr>
        </p:nvSpPr>
        <p:spPr>
          <a:xfrm>
            <a:off x="651237" y="952500"/>
            <a:ext cx="15283726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Iôr, rwyt ti'n dda,…"/>
          <p:cNvSpPr txBox="1"/>
          <p:nvPr/>
        </p:nvSpPr>
        <p:spPr>
          <a:xfrm>
            <a:off x="193244" y="4661093"/>
            <a:ext cx="23997512" cy="4393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/>
            </a:pPr>
            <a:r>
              <a:t>Iôr, rwyt ti'n dda, </a:t>
            </a:r>
          </a:p>
          <a:p>
            <a:pPr>
              <a:defRPr sz="7000"/>
            </a:pPr>
            <a:r>
              <a:t>Mae'th drugaredd yn para byth bythoedd</a:t>
            </a:r>
          </a:p>
          <a:p>
            <a:pPr>
              <a:defRPr sz="7000"/>
            </a:pPr>
            <a:r>
              <a:t>Iôr, rwyt ti'n dda, Mae'th drugaredd yn para byth bythoedd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ddolwn di,…"/>
          <p:cNvSpPr txBox="1"/>
          <p:nvPr/>
        </p:nvSpPr>
        <p:spPr>
          <a:xfrm>
            <a:off x="193244" y="3041843"/>
            <a:ext cx="23997512" cy="763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/>
            </a:pPr>
            <a:r>
              <a:t>Addolwn di, </a:t>
            </a:r>
          </a:p>
          <a:p>
            <a:pPr>
              <a:defRPr sz="7000"/>
            </a:pPr>
            <a:r>
              <a:t>Haleliwia, Haleliwia,</a:t>
            </a:r>
          </a:p>
          <a:p>
            <a:pPr>
              <a:defRPr sz="7000"/>
            </a:pPr>
            <a:r>
              <a:t>Addolwn di, oherwydd pwy wyt ti</a:t>
            </a:r>
          </a:p>
          <a:p>
            <a:pPr>
              <a:defRPr sz="7000"/>
            </a:pPr>
            <a:r>
              <a:t>Addolwn di, </a:t>
            </a:r>
          </a:p>
          <a:p>
            <a:pPr>
              <a:defRPr sz="7000"/>
            </a:pPr>
            <a:r>
              <a:t>Haleliwia, Haleliwia,</a:t>
            </a:r>
          </a:p>
          <a:p>
            <a:pPr>
              <a:defRPr sz="7000"/>
            </a:pPr>
            <a:r>
              <a:t>Addolwn di, oherwydd pwy wyt ti</a:t>
            </a:r>
          </a:p>
          <a:p>
            <a:pPr>
              <a:defRPr sz="7000"/>
            </a:pPr>
            <a:r>
              <a:t>Ac rwyt ti’n dda.</a:t>
            </a:r>
          </a:p>
        </p:txBody>
      </p:sp>
      <p:sp>
        <p:nvSpPr>
          <p:cNvPr id="138" name="You are good gan Israel Houghton / Stephen Bulla.…"/>
          <p:cNvSpPr txBox="1"/>
          <p:nvPr/>
        </p:nvSpPr>
        <p:spPr>
          <a:xfrm>
            <a:off x="16922208" y="11697092"/>
            <a:ext cx="7381241" cy="1364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r">
              <a:defRPr sz="2000"/>
            </a:pPr>
            <a:r>
              <a:t>You are good gan Israel Houghton / Stephen Bulla.</a:t>
            </a:r>
          </a:p>
          <a:p>
            <a:pPr algn="r">
              <a:defRPr sz="2000"/>
            </a:pPr>
            <a:r>
              <a:t>Cyfieithiad awdurdodedig: Cadi Gwyn.</a:t>
            </a:r>
          </a:p>
          <a:p>
            <a:pPr algn="r">
              <a:defRPr sz="2000"/>
            </a:pPr>
            <a:r>
              <a:t>© 2001 Integrity's Praise! Music (Gwein. gan Integrity Music)</a:t>
            </a:r>
          </a:p>
          <a:p>
            <a:pPr algn="r">
              <a:defRPr sz="2000"/>
            </a:pPr>
            <a:r>
              <a:t>Sound Of The New Breed (Gwein. gan Integrity Music)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 oes i oes, fe ganwn ni,…"/>
          <p:cNvSpPr txBox="1"/>
          <p:nvPr/>
        </p:nvSpPr>
        <p:spPr>
          <a:xfrm>
            <a:off x="193244" y="5590035"/>
            <a:ext cx="23997512" cy="2535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8000"/>
            </a:pPr>
            <a:r>
              <a:t>O oes i oes, fe ganwn ni,</a:t>
            </a:r>
          </a:p>
          <a:p>
            <a:pPr>
              <a:defRPr sz="8000"/>
            </a:pPr>
            <a:r>
              <a:t>Pob gwlad, pob iaith, clodforwn di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Addolwn di,…"/>
          <p:cNvSpPr txBox="1"/>
          <p:nvPr/>
        </p:nvSpPr>
        <p:spPr>
          <a:xfrm>
            <a:off x="193244" y="3041843"/>
            <a:ext cx="23997512" cy="763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/>
            </a:pPr>
            <a:r>
              <a:t>Addolwn di, </a:t>
            </a:r>
          </a:p>
          <a:p>
            <a:pPr>
              <a:defRPr sz="7000"/>
            </a:pPr>
            <a:r>
              <a:t>Haleliwia, Haleliwia,</a:t>
            </a:r>
          </a:p>
          <a:p>
            <a:pPr>
              <a:defRPr sz="7000"/>
            </a:pPr>
            <a:r>
              <a:t>Addolwn di, oherwydd pwy wyt ti</a:t>
            </a:r>
          </a:p>
          <a:p>
            <a:pPr>
              <a:defRPr sz="7000"/>
            </a:pPr>
            <a:r>
              <a:t>Addolwn di, </a:t>
            </a:r>
          </a:p>
          <a:p>
            <a:pPr>
              <a:defRPr sz="7000"/>
            </a:pPr>
            <a:r>
              <a:t>Haleliwia, Haleliwia,</a:t>
            </a:r>
          </a:p>
          <a:p>
            <a:pPr>
              <a:defRPr sz="7000"/>
            </a:pPr>
            <a:r>
              <a:t>Addolwn di, oherwydd pwy wyt ti</a:t>
            </a:r>
          </a:p>
          <a:p>
            <a:pPr>
              <a:defRPr sz="7000"/>
            </a:pPr>
            <a:r>
              <a:t>Ac rwyt ti’n dda.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Iôr, rwyt ti'n dda,…"/>
          <p:cNvSpPr txBox="1"/>
          <p:nvPr/>
        </p:nvSpPr>
        <p:spPr>
          <a:xfrm>
            <a:off x="193244" y="4661093"/>
            <a:ext cx="23997512" cy="4393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/>
            </a:pPr>
            <a:r>
              <a:t>Iôr, rwyt ti'n dda, </a:t>
            </a:r>
          </a:p>
          <a:p>
            <a:pPr>
              <a:defRPr sz="7000"/>
            </a:pPr>
            <a:r>
              <a:t>Mae'th drugaredd yn para byth bythoedd</a:t>
            </a:r>
          </a:p>
          <a:p>
            <a:pPr>
              <a:defRPr sz="7000"/>
            </a:pPr>
            <a:r>
              <a:t>Iôr, rwyt ti'n dda, </a:t>
            </a:r>
          </a:p>
          <a:p>
            <a:pPr>
              <a:defRPr sz="7000"/>
            </a:pPr>
            <a:r>
              <a:t>Mae'th drugaredd yn para byth bythoedd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O oes i oes, fe ganwn ni,…"/>
          <p:cNvSpPr txBox="1"/>
          <p:nvPr/>
        </p:nvSpPr>
        <p:spPr>
          <a:xfrm>
            <a:off x="193244" y="5740593"/>
            <a:ext cx="23997512" cy="2234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/>
            </a:pPr>
            <a:r>
              <a:t>O oes i oes, fe ganwn ni,</a:t>
            </a:r>
          </a:p>
          <a:p>
            <a:pPr>
              <a:defRPr sz="7000"/>
            </a:pPr>
            <a:r>
              <a:t>Pob gwlad, pob iaith, clodforwn di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ddolwn di, Haleliwia, Haleliwia,…"/>
          <p:cNvSpPr txBox="1"/>
          <p:nvPr/>
        </p:nvSpPr>
        <p:spPr>
          <a:xfrm>
            <a:off x="193244" y="4121343"/>
            <a:ext cx="23997512" cy="5473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/>
            </a:pPr>
            <a:r>
              <a:t>Addolwn di, Haleliwia, Haleliwia,</a:t>
            </a:r>
          </a:p>
          <a:p>
            <a:pPr>
              <a:defRPr sz="7000"/>
            </a:pPr>
            <a:r>
              <a:t>Addolwn di, oherwydd pwy wyt ti</a:t>
            </a:r>
          </a:p>
          <a:p>
            <a:pPr>
              <a:defRPr sz="7000"/>
            </a:pPr>
            <a:r>
              <a:t>Addolwn di, Haleliwia, Haleliwia,</a:t>
            </a:r>
          </a:p>
          <a:p>
            <a:pPr>
              <a:defRPr sz="7000"/>
            </a:pPr>
            <a:r>
              <a:t>Addolwn di, oherwydd pwy wyt ti</a:t>
            </a:r>
          </a:p>
          <a:p>
            <a:pPr>
              <a:defRPr sz="7000"/>
            </a:pPr>
            <a:r>
              <a:t>Ac rwyt ti’n dda.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wyt ti’ dda, drwy bob dim,…"/>
          <p:cNvSpPr txBox="1"/>
          <p:nvPr/>
        </p:nvSpPr>
        <p:spPr>
          <a:xfrm>
            <a:off x="193244" y="4661093"/>
            <a:ext cx="23997512" cy="4393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/>
            </a:pPr>
            <a:r>
              <a:t>Rwyt ti’ dda, drwy bob dim,</a:t>
            </a:r>
          </a:p>
          <a:p>
            <a:pPr>
              <a:defRPr sz="7000"/>
            </a:pPr>
            <a:r>
              <a:t>A thrwy bob dim, rwyt ti’n dda</a:t>
            </a:r>
          </a:p>
          <a:p>
            <a:pPr>
              <a:defRPr sz="7000"/>
            </a:pPr>
            <a:r>
              <a:t>Rwyt ti’n dda, drwy bob dim,</a:t>
            </a:r>
          </a:p>
          <a:p>
            <a:pPr>
              <a:defRPr sz="7000"/>
            </a:pPr>
            <a:r>
              <a:t>A thrwy bob dim, rwyt ti’n dda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Iôr, rwyt ti'n dda,…"/>
          <p:cNvSpPr txBox="1"/>
          <p:nvPr/>
        </p:nvSpPr>
        <p:spPr>
          <a:xfrm>
            <a:off x="193244" y="4661093"/>
            <a:ext cx="23997512" cy="4393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/>
            </a:pPr>
            <a:r>
              <a:t>Iôr, rwyt ti'n dda,  </a:t>
            </a:r>
          </a:p>
          <a:p>
            <a:pPr>
              <a:defRPr sz="7000"/>
            </a:pPr>
            <a:r>
              <a:t>Mae'th drugaredd yn para byth bythoedd</a:t>
            </a:r>
          </a:p>
          <a:p>
            <a:pPr>
              <a:defRPr sz="7000"/>
            </a:pPr>
            <a:r>
              <a:t>Iôr, rwyt ti'n dda,  </a:t>
            </a:r>
          </a:p>
          <a:p>
            <a:pPr>
              <a:defRPr sz="7000"/>
            </a:pPr>
            <a:r>
              <a:t>Mae'th drugaredd yn para byth bythoedd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O oes i oes, fe ganwn ni,…"/>
          <p:cNvSpPr txBox="1"/>
          <p:nvPr/>
        </p:nvSpPr>
        <p:spPr>
          <a:xfrm>
            <a:off x="193244" y="5740593"/>
            <a:ext cx="23997512" cy="2234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/>
            </a:pPr>
            <a:r>
              <a:t>O oes i oes, fe ganwn ni,</a:t>
            </a:r>
          </a:p>
          <a:p>
            <a:pPr>
              <a:defRPr sz="7000"/>
            </a:pPr>
            <a:r>
              <a:t>Pob gwlad, pob iaith, clodforwn di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