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108348088_flipped_1647x1098.jpg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b10067705dm-001_2880x2161.jpg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e godaf Haleliwia yng ngŵydd fy holl elynion i,…"/>
          <p:cNvSpPr txBox="1"/>
          <p:nvPr/>
        </p:nvSpPr>
        <p:spPr>
          <a:xfrm>
            <a:off x="193244" y="4661093"/>
            <a:ext cx="23997512" cy="439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Fe godaf Haleliwia yng ngŵydd fy holl elynion i,</a:t>
            </a:r>
          </a:p>
          <a:p>
            <a:pPr>
              <a:defRPr sz="7000"/>
            </a:pPr>
            <a:r>
              <a:t>Fe godaf Haleliwia yn uwch na’m anghrediniaeth i,</a:t>
            </a:r>
          </a:p>
          <a:p>
            <a:pPr>
              <a:defRPr sz="7000"/>
            </a:pPr>
            <a:r>
              <a:t>Fe godaf Haleliwia, caneuon yw fy arfau i,</a:t>
            </a:r>
          </a:p>
          <a:p>
            <a:pPr>
              <a:defRPr sz="7000"/>
            </a:pPr>
            <a:r>
              <a:t>Fe godaf Haleliwia, a’r nef yn brwydro drosta 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Fe ganaf i yng nghanol y storm,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Fe ganaf i yng nghanol y storm,</a:t>
            </a:r>
          </a:p>
          <a:p>
            <a:pPr>
              <a:defRPr sz="8000"/>
            </a:pPr>
            <a:r>
              <a:t>Yn uwch ac yn uwch, fe rhua fy mawl,</a:t>
            </a:r>
          </a:p>
          <a:p>
            <a:pPr>
              <a:defRPr sz="8000"/>
            </a:pPr>
            <a:r>
              <a:t>Gobaith a ddaw, o’r lludw fe gôd,</a:t>
            </a:r>
          </a:p>
          <a:p>
            <a:pPr>
              <a:defRPr sz="8000"/>
            </a:pPr>
            <a:r>
              <a:t>Angau a drechwyd, mae’r Brenin yn fyw.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e godaf Haleliwia, â’r cyfan oll sydd gennyf i,…"/>
          <p:cNvSpPr txBox="1"/>
          <p:nvPr/>
        </p:nvSpPr>
        <p:spPr>
          <a:xfrm>
            <a:off x="193244" y="4661093"/>
            <a:ext cx="23997512" cy="439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Fe godaf Haleliwia, â’r cyfan oll sydd gennyf i,</a:t>
            </a:r>
          </a:p>
          <a:p>
            <a:pPr>
              <a:defRPr sz="7000"/>
            </a:pPr>
            <a:r>
              <a:t>Fe godaf Haleliwia, a’r twyllwch yn fy ngadael i,</a:t>
            </a:r>
          </a:p>
          <a:p>
            <a:pPr>
              <a:defRPr sz="7000"/>
            </a:pPr>
            <a:r>
              <a:t>Fe godaf Haleliwia yng nghanol y dirgelwch sy,</a:t>
            </a:r>
          </a:p>
          <a:p>
            <a:pPr>
              <a:defRPr sz="7000"/>
            </a:pPr>
            <a:r>
              <a:t>Fe godaf Haleliwia  s’gan ofn ddim gafael arnaf 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nwn yn uwch eto (Canwn yn uwch eto) (X4)…"/>
          <p:cNvSpPr txBox="1"/>
          <p:nvPr/>
        </p:nvSpPr>
        <p:spPr>
          <a:xfrm>
            <a:off x="193244" y="3581593"/>
            <a:ext cx="23997512" cy="6552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t>Canwn yn uwch eto (Canwn yn uwch eto) (X4)</a:t>
            </a:r>
          </a:p>
          <a:p>
            <a:pPr>
              <a:defRPr sz="7000"/>
            </a:pPr>
            <a:r>
              <a:t>Canwn yn uwch eto (yn ngŵydd fy holl elynion i)</a:t>
            </a:r>
          </a:p>
          <a:p>
            <a:pPr>
              <a:defRPr sz="7000"/>
            </a:pPr>
            <a:r>
              <a:t>Canwn yn uwch eto (yn uwch na’m anghrediniaeth i)</a:t>
            </a:r>
          </a:p>
          <a:p>
            <a:pPr>
              <a:defRPr sz="7000"/>
            </a:pPr>
            <a:r>
              <a:t>Canwn yn uwch eto (caneuon yw fy arfau i)</a:t>
            </a:r>
          </a:p>
          <a:p>
            <a:pPr>
              <a:defRPr sz="7000"/>
            </a:pPr>
            <a:r>
              <a:t>Canwn yn uwch eto (a’r nef yn brwydro drosta i) (X2)</a:t>
            </a:r>
          </a:p>
          <a:p>
            <a:pPr>
              <a:defRPr sz="7000"/>
            </a:pPr>
            <a:r>
              <a:t>Canwn yn uwch eto.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Fe godaf Haleliwia,…"/>
          <p:cNvSpPr txBox="1"/>
          <p:nvPr/>
        </p:nvSpPr>
        <p:spPr>
          <a:xfrm>
            <a:off x="193244" y="4358135"/>
            <a:ext cx="23997512" cy="4999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t>Fe godaf Haleliwia, </a:t>
            </a:r>
          </a:p>
          <a:p>
            <a:pPr>
              <a:defRPr sz="8000"/>
            </a:pPr>
            <a:r>
              <a:t>Fe godaf Haleliwia, </a:t>
            </a:r>
          </a:p>
          <a:p>
            <a:pPr>
              <a:defRPr sz="8000"/>
            </a:pPr>
            <a:r>
              <a:t>Fe godaf Haleliwia, </a:t>
            </a:r>
          </a:p>
          <a:p>
            <a:pPr>
              <a:defRPr sz="8000"/>
            </a:pPr>
            <a:r>
              <a:t>Fe godaf Haleliwia.</a:t>
            </a:r>
          </a:p>
        </p:txBody>
      </p:sp>
      <p:sp>
        <p:nvSpPr>
          <p:cNvPr id="128" name="Cyfieithiad Awdurdodedig: Arwel E. Jones…"/>
          <p:cNvSpPr txBox="1"/>
          <p:nvPr/>
        </p:nvSpPr>
        <p:spPr>
          <a:xfrm>
            <a:off x="7519416" y="12235319"/>
            <a:ext cx="16807435" cy="13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t>Cyfieithiad Awdurdodedig: Arwel E. Jones</a:t>
            </a:r>
          </a:p>
          <a:p>
            <a:pPr algn="r">
              <a:defRPr sz="2000"/>
            </a:pPr>
            <a:r>
              <a:t>RAISE A HALLELUJAH gan HELSER J/HELSER M/SKAGGS/STEVENS</a:t>
            </a:r>
          </a:p>
          <a:p>
            <a:pPr algn="r">
              <a:defRPr sz="2000"/>
            </a:pPr>
            <a:r>
              <a:t>Hawlfraint ©2017 Bethel Music Publishing ( (Gwein. Song Solutions www.songsolutions.org) Cedwir pob hawl. Defnyddiwyd trwy ganiatâd.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