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108348088_flipped_1647x1098.jpg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b10067705dm-001_2880x2161.jpg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wdur yr holl fyd, cerdda ’fo fi…"/>
          <p:cNvSpPr txBox="1"/>
          <p:nvPr/>
        </p:nvSpPr>
        <p:spPr>
          <a:xfrm>
            <a:off x="193244" y="4661093"/>
            <a:ext cx="23997512" cy="4393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t>Awdur yr holl fyd, cerdda ’fo fi</a:t>
            </a:r>
          </a:p>
          <a:p>
            <a:pPr>
              <a:defRPr sz="7000"/>
            </a:pPr>
            <a:r>
              <a:t>Rheolwr y holl fyd, cerdda ’fo fi</a:t>
            </a:r>
          </a:p>
          <a:p>
            <a:pPr>
              <a:defRPr sz="7000"/>
            </a:pPr>
            <a:r>
              <a:t>Tawelwr y storm, cerdda ’fo fi</a:t>
            </a:r>
          </a:p>
          <a:p>
            <a:pPr>
              <a:defRPr sz="7000"/>
            </a:pPr>
            <a:r>
              <a:t>Iachawr ’nghalon i, cerdda ’fo fi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Dwi dy angen,…"/>
          <p:cNvSpPr txBox="1"/>
          <p:nvPr/>
        </p:nvSpPr>
        <p:spPr>
          <a:xfrm>
            <a:off x="193244" y="3126235"/>
            <a:ext cx="23997512" cy="7463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Dwi dy angen,</a:t>
            </a:r>
          </a:p>
          <a:p>
            <a:pPr>
              <a:defRPr sz="8000"/>
            </a:pPr>
            <a:r>
              <a:t>Dwi dy angen</a:t>
            </a:r>
          </a:p>
          <a:p>
            <a:pPr>
              <a:defRPr sz="8000"/>
            </a:pPr>
            <a:r>
              <a:t>O Iesu, cerdda ’fo fi</a:t>
            </a:r>
          </a:p>
          <a:p>
            <a:pPr>
              <a:defRPr sz="8000"/>
            </a:pPr>
            <a:r>
              <a:t>Dwi'n dy garu,</a:t>
            </a:r>
          </a:p>
          <a:p>
            <a:pPr>
              <a:defRPr sz="8000"/>
            </a:pPr>
            <a:r>
              <a:t>Dwi'n dy garu</a:t>
            </a:r>
          </a:p>
          <a:p>
            <a:pPr>
              <a:defRPr sz="8000"/>
            </a:pPr>
            <a:r>
              <a:t>O Iesu, cerdda ’fo fi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leuni ar bob cam, cerdda ’fo fi…"/>
          <p:cNvSpPr txBox="1"/>
          <p:nvPr/>
        </p:nvSpPr>
        <p:spPr>
          <a:xfrm>
            <a:off x="193244" y="5740593"/>
            <a:ext cx="23997512" cy="2234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t>Oleuni ar bob cam, cerdda ’fo fi</a:t>
            </a:r>
          </a:p>
          <a:p>
            <a:pPr>
              <a:defRPr sz="7000"/>
            </a:pPr>
            <a:r>
              <a:t>Rhoddwr bywyd im, cerdda ’fo fi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Yn dy gwmni, Iôr…"/>
          <p:cNvSpPr txBox="1"/>
          <p:nvPr/>
        </p:nvSpPr>
        <p:spPr>
          <a:xfrm>
            <a:off x="193244" y="2502093"/>
            <a:ext cx="23997512" cy="8711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t>Yn dy gwmni, Iôr</a:t>
            </a:r>
          </a:p>
          <a:p>
            <a:pPr>
              <a:defRPr sz="7000"/>
            </a:pPr>
            <a:r>
              <a:t>Heddwch sydd, gorffwys sydd</a:t>
            </a:r>
          </a:p>
          <a:p>
            <a:pPr>
              <a:defRPr sz="7000"/>
            </a:pPr>
            <a:r>
              <a:t>Yn dy gwmni, Iôr</a:t>
            </a:r>
          </a:p>
          <a:p>
            <a:pPr>
              <a:defRPr sz="7000"/>
            </a:pPr>
            <a:r>
              <a:t>Cariad gwir heb ddiwedd sydd</a:t>
            </a:r>
          </a:p>
          <a:p>
            <a:pPr>
              <a:defRPr sz="7000"/>
            </a:pPr>
            <a:r>
              <a:t>Yn dy gwmni, Iôr</a:t>
            </a:r>
          </a:p>
          <a:p>
            <a:pPr>
              <a:defRPr sz="7000"/>
            </a:pPr>
            <a:r>
              <a:t>Llawenydd sydd, llawenydd sydd</a:t>
            </a:r>
          </a:p>
          <a:p>
            <a:pPr>
              <a:defRPr sz="7000"/>
            </a:pPr>
            <a:r>
              <a:t>Yn dy gwmni, Iôr</a:t>
            </a:r>
          </a:p>
          <a:p>
            <a:pPr>
              <a:defRPr sz="7000"/>
            </a:pPr>
            <a:r>
              <a:t>Bywyd gwir heb ddiwedd sydd</a:t>
            </a:r>
          </a:p>
        </p:txBody>
      </p:sp>
      <p:sp>
        <p:nvSpPr>
          <p:cNvPr id="126" name="CCLI #7085031…"/>
          <p:cNvSpPr txBox="1"/>
          <p:nvPr/>
        </p:nvSpPr>
        <p:spPr>
          <a:xfrm>
            <a:off x="12711650" y="11379592"/>
            <a:ext cx="11591799" cy="1999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t>CCLI #7085031</a:t>
            </a:r>
          </a:p>
          <a:p>
            <a:pPr algn="r">
              <a:defRPr sz="2000"/>
            </a:pPr>
            <a:r>
              <a:t>Copyright © 2010 and this translation © 2016 Spirit Nashville Three (formerly West Main Music) </a:t>
            </a:r>
          </a:p>
          <a:p>
            <a:pPr algn="r">
              <a:defRPr sz="2000"/>
            </a:pPr>
            <a:r>
              <a:t>/ (SESAC)/ Windsor Hill Music (SESAC) / Stugio Music Publishing (SESAC) </a:t>
            </a:r>
          </a:p>
          <a:p>
            <a:pPr algn="r">
              <a:defRPr sz="2000"/>
            </a:pPr>
            <a:r>
              <a:t>/ So Essential Tunes (SESAC)/Jon Thatcher Publishing Designee ℅ Don’t Chase Music (BMI). </a:t>
            </a:r>
          </a:p>
          <a:p>
            <a:pPr algn="r">
              <a:defRPr sz="2000"/>
            </a:pPr>
            <a:r>
              <a:t>All Rights Reserved. Used by permission.</a:t>
            </a:r>
          </a:p>
          <a:p>
            <a:pPr algn="r">
              <a:defRPr sz="2000"/>
            </a:pPr>
            <a:r>
              <a:t>Cyfieithiad awdurdodedig: Robin Luff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