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108348088_flipped_1647x1098.jpg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b10067705dm-001_2880x2161.jpg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r d’enw Di, fe ddymchwel y mynyddoedd…"/>
          <p:cNvSpPr txBox="1"/>
          <p:nvPr/>
        </p:nvSpPr>
        <p:spPr>
          <a:xfrm>
            <a:off x="193244" y="4358135"/>
            <a:ext cx="23997512" cy="499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Ar d’enw Di, fe ddymchwel y mynyddoedd</a:t>
            </a:r>
          </a:p>
          <a:p>
            <a:pPr>
              <a:defRPr sz="8000"/>
            </a:pPr>
            <a:r>
              <a:t>Ar d’enw Di, rhua a chwala’r moroedd</a:t>
            </a:r>
          </a:p>
          <a:p>
            <a:pPr>
              <a:defRPr sz="8000"/>
            </a:pPr>
            <a:r>
              <a:t>Ar d’enw Di, angylion a blyg, y ddaear a gân</a:t>
            </a:r>
          </a:p>
          <a:p>
            <a:pPr>
              <a:defRPr sz="8000"/>
            </a:pPr>
            <a:r>
              <a:t>Dy bobl rônt waedd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rglwydd yr holl fyd, fe floeddiwn dy enw Di…"/>
          <p:cNvSpPr txBox="1"/>
          <p:nvPr/>
        </p:nvSpPr>
        <p:spPr>
          <a:xfrm>
            <a:off x="193244" y="4358135"/>
            <a:ext cx="23997512" cy="499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Arglwydd yr holl fyd, fe floeddiwn dy enw Di</a:t>
            </a:r>
          </a:p>
          <a:p>
            <a:pPr>
              <a:defRPr sz="8000"/>
            </a:pPr>
            <a:r>
              <a:t>Llenwi’r wybren fry â’n moliant di-derfyn ni</a:t>
            </a:r>
          </a:p>
          <a:p>
            <a:pPr>
              <a:defRPr sz="8000"/>
            </a:pPr>
            <a:r>
              <a:t>Yahweh, Yahweh</a:t>
            </a:r>
          </a:p>
          <a:p>
            <a:pPr>
              <a:defRPr sz="8000"/>
            </a:pPr>
            <a:r>
              <a:t>Fe garwn floeddio d’enw Iôr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r d’enw Di, fe dyrr y wawr i’th foli…"/>
          <p:cNvSpPr txBox="1"/>
          <p:nvPr/>
        </p:nvSpPr>
        <p:spPr>
          <a:xfrm>
            <a:off x="193244" y="4358135"/>
            <a:ext cx="23997512" cy="499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Ar d’enw Di, fe dyrr y wawr i’th foli</a:t>
            </a:r>
          </a:p>
          <a:p>
            <a:pPr>
              <a:defRPr sz="8000"/>
            </a:pPr>
            <a:r>
              <a:t>Ar d’enw Di, mae’r creu yn canu’th stori</a:t>
            </a:r>
          </a:p>
          <a:p>
            <a:pPr>
              <a:defRPr sz="8000"/>
            </a:pPr>
            <a:r>
              <a:t>Ar d’enw Di, angylion a blyg, y ddaear a gân</a:t>
            </a:r>
          </a:p>
          <a:p>
            <a:pPr>
              <a:defRPr sz="8000"/>
            </a:pPr>
            <a:r>
              <a:t>Dy bobl rônt waedd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oes ’na neb sydd fel ein Duw…"/>
          <p:cNvSpPr txBox="1"/>
          <p:nvPr/>
        </p:nvSpPr>
        <p:spPr>
          <a:xfrm>
            <a:off x="193244" y="1894335"/>
            <a:ext cx="23997512" cy="992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Does ’na neb sydd fel ein Duw</a:t>
            </a:r>
          </a:p>
          <a:p>
            <a:pPr>
              <a:defRPr sz="8000"/>
            </a:pPr>
            <a:r>
              <a:t>Fe addolwn, molwn</a:t>
            </a:r>
          </a:p>
          <a:p>
            <a:pPr>
              <a:defRPr sz="8000"/>
            </a:pPr>
            <a:r>
              <a:t>Does ’na neb sydd fel ein Duw</a:t>
            </a:r>
          </a:p>
          <a:p>
            <a:pPr>
              <a:defRPr sz="8000"/>
            </a:pPr>
            <a:r>
              <a:t>Ac fe ganwn, canwn</a:t>
            </a:r>
          </a:p>
          <a:p>
            <a:pPr>
              <a:defRPr sz="8000"/>
            </a:pPr>
            <a:r>
              <a:t>Does ’na neb sydd fel ein Duw</a:t>
            </a:r>
          </a:p>
          <a:p>
            <a:pPr>
              <a:defRPr sz="8000"/>
            </a:pPr>
            <a:r>
              <a:t>Fe addolwn, molwn</a:t>
            </a:r>
          </a:p>
          <a:p>
            <a:pPr>
              <a:defRPr sz="8000"/>
            </a:pPr>
            <a:r>
              <a:t>Iesu yw ein Duw</a:t>
            </a:r>
          </a:p>
          <a:p>
            <a:pPr>
              <a:defRPr sz="8000"/>
            </a:pPr>
            <a:r>
              <a:t>Canwn ni</a:t>
            </a:r>
          </a:p>
        </p:txBody>
      </p:sp>
      <p:sp>
        <p:nvSpPr>
          <p:cNvPr id="126" name="At Your Name, Hughes/Wickham  Cyfieithiad awdurdodedig Arwel E Jones…"/>
          <p:cNvSpPr txBox="1"/>
          <p:nvPr/>
        </p:nvSpPr>
        <p:spPr>
          <a:xfrm>
            <a:off x="1020063" y="12235319"/>
            <a:ext cx="23306787" cy="1364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t>At Your Name, Hughes/Wickham  Cyfieithiad awdurdodedig Arwel E Jones</a:t>
            </a:r>
          </a:p>
          <a:p>
            <a:pPr algn="r">
              <a:defRPr sz="2000"/>
            </a:pPr>
            <a:r>
              <a:t>© 2011 Thankyou Music (Gwein. gan Integrity Music www.integritymusic.com) / Phil Wickham Music (Gwein. gan Song Solutions www.songsolutions.org) / Seems Like Music (Gwein. gan Song Solutions www.songsolutions.org) / Sing My Songs (Gwein. Gan Song Solutions www.songsolutions.org)</a:t>
            </a:r>
          </a:p>
          <a:p>
            <a:pPr algn="r">
              <a:defRPr sz="2000"/>
            </a:pPr>
            <a:r>
              <a:t>Defnyddiwyd trwy ganiatâd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