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13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13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13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14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15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13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13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13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13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13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14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13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13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Boed i feddwl Crist fy Ngheidwad…"/>
          <p:cNvSpPr txBox="1"/>
          <p:nvPr/>
        </p:nvSpPr>
        <p:spPr>
          <a:xfrm>
            <a:off x="3322093" y="3727881"/>
            <a:ext cx="17739813" cy="626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8000"/>
            </a:pPr>
            <a:r>
              <a:t>Boed i feddwl Crist fy Ngheidwad</a:t>
            </a:r>
          </a:p>
          <a:p>
            <a:pPr algn="ctr">
              <a:defRPr sz="8000"/>
            </a:pPr>
            <a:r>
              <a:t>fyw o’m mewn o ddydd i ddydd,</a:t>
            </a:r>
          </a:p>
          <a:p>
            <a:pPr algn="ctr">
              <a:defRPr sz="8000"/>
            </a:pPr>
            <a:r>
              <a:t>boed i’w gariad lywodraethu</a:t>
            </a:r>
          </a:p>
          <a:p>
            <a:pPr algn="ctr">
              <a:defRPr sz="8000"/>
            </a:pPr>
            <a:r>
              <a:t>oll a wnaf mewn ffydd.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Boed i air fy Nuw gartrefu…"/>
          <p:cNvSpPr txBox="1"/>
          <p:nvPr/>
        </p:nvSpPr>
        <p:spPr>
          <a:xfrm>
            <a:off x="3322093" y="3727881"/>
            <a:ext cx="17739813" cy="626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8000"/>
            </a:pPr>
            <a:r>
              <a:t>Boed i air fy Nuw gartrefu</a:t>
            </a:r>
          </a:p>
          <a:p>
            <a:pPr algn="ctr">
              <a:defRPr sz="8000"/>
            </a:pPr>
            <a:r>
              <a:t>yn fy nghalon i bob awr,</a:t>
            </a:r>
          </a:p>
          <a:p>
            <a:pPr algn="ctr">
              <a:defRPr sz="8000"/>
            </a:pPr>
            <a:r>
              <a:t>fel gall pawb fy ngweld yn ennill</a:t>
            </a:r>
          </a:p>
          <a:p>
            <a:pPr algn="ctr">
              <a:defRPr sz="8000"/>
            </a:pPr>
            <a:r>
              <a:t>trwy fy Arglwydd mawr.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Boed i heddwch Duw, Dad nefol,…"/>
          <p:cNvSpPr txBox="1"/>
          <p:nvPr/>
        </p:nvSpPr>
        <p:spPr>
          <a:xfrm>
            <a:off x="3322093" y="3727881"/>
            <a:ext cx="17739813" cy="626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8000"/>
            </a:pPr>
            <a:r>
              <a:t>Boed i heddwch Duw, Dad nefol,</a:t>
            </a:r>
          </a:p>
          <a:p>
            <a:pPr algn="ctr">
              <a:defRPr sz="8000"/>
            </a:pPr>
            <a:r>
              <a:t>fod yn ben ar ’mywyd oll,</a:t>
            </a:r>
          </a:p>
          <a:p>
            <a:pPr algn="ctr">
              <a:defRPr sz="8000"/>
            </a:pPr>
            <a:r>
              <a:t>nes bod gennyf hedd i’w rannu</a:t>
            </a:r>
          </a:p>
          <a:p>
            <a:pPr algn="ctr">
              <a:defRPr sz="8000"/>
            </a:pPr>
            <a:r>
              <a:t>gyda’r rhai sy’ ar goll.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ed i gariad Crist fy llenwi…"/>
          <p:cNvSpPr txBox="1"/>
          <p:nvPr/>
        </p:nvSpPr>
        <p:spPr>
          <a:xfrm>
            <a:off x="3322093" y="3727881"/>
            <a:ext cx="17739813" cy="626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8000"/>
            </a:pPr>
            <a:r>
              <a:t>Boed i gariad Crist fy llenwi</a:t>
            </a:r>
          </a:p>
          <a:p>
            <a:pPr algn="ctr">
              <a:defRPr sz="8000"/>
            </a:pPr>
            <a:r>
              <a:t>fel y llenwa’r dŵr y môr;</a:t>
            </a:r>
          </a:p>
          <a:p>
            <a:pPr algn="ctr">
              <a:defRPr sz="8000"/>
            </a:pPr>
            <a:r>
              <a:t>ei ddyrchafu, minnau’n plygu – </a:t>
            </a:r>
          </a:p>
          <a:p>
            <a:pPr algn="ctr">
              <a:defRPr sz="8000"/>
            </a:pPr>
            <a:r>
              <a:t>grymus yw yr Iôr.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Boed im redeg gyrfa’r Arglwydd…"/>
          <p:cNvSpPr txBox="1"/>
          <p:nvPr/>
        </p:nvSpPr>
        <p:spPr>
          <a:xfrm>
            <a:off x="3322093" y="3727881"/>
            <a:ext cx="17739813" cy="6260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8000"/>
            </a:pPr>
            <a:r>
              <a:t>Boed im redeg gyrfa’r Arglwydd</a:t>
            </a:r>
          </a:p>
          <a:p>
            <a:pPr algn="ctr">
              <a:defRPr sz="8000"/>
            </a:pPr>
            <a:r>
              <a:t>gyda nerth drwy ddŵr a thân;</a:t>
            </a:r>
          </a:p>
          <a:p>
            <a:pPr algn="ctr">
              <a:defRPr sz="8000"/>
            </a:pPr>
            <a:r>
              <a:t>minnau ’drychaf ar fy Iesu</a:t>
            </a:r>
          </a:p>
          <a:p>
            <a:pPr algn="ctr">
              <a:defRPr sz="8000"/>
            </a:pPr>
            <a:r>
              <a:t>wrth im fynd ymlaen.</a:t>
            </a:r>
          </a:p>
        </p:txBody>
      </p:sp>
      <p:sp>
        <p:nvSpPr>
          <p:cNvPr id="160" name="KATE BARCLAY WILKINSON, 1859-1928…"/>
          <p:cNvSpPr txBox="1"/>
          <p:nvPr/>
        </p:nvSpPr>
        <p:spPr>
          <a:xfrm>
            <a:off x="16741327" y="11996811"/>
            <a:ext cx="7228333" cy="1373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r">
              <a:spcBef>
                <a:spcPts val="0"/>
              </a:spcBef>
              <a:defRPr sz="3000"/>
            </a:pPr>
            <a:r>
              <a:t>KATE BARCLAY WILKINSON, 1859-1928 </a:t>
            </a:r>
          </a:p>
          <a:p>
            <a:pPr algn="r">
              <a:spcBef>
                <a:spcPts val="0"/>
              </a:spcBef>
              <a:defRPr sz="3000"/>
            </a:pPr>
            <a:r>
              <a:t>efel. Delyth Wyn a Hywel M.Griffiths</a:t>
            </a:r>
          </a:p>
          <a:p>
            <a:pPr algn="r">
              <a:spcBef>
                <a:spcPts val="0"/>
              </a:spcBef>
              <a:defRPr sz="3000"/>
            </a:pPr>
            <a:r>
              <a:t>Tôn: St Leonards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