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38951" latinLnBrk="0">
      <a:spcBef>
        <a:spcPts val="600"/>
      </a:spcBef>
      <a:defRPr sz="1600">
        <a:latin typeface="+mn-lt"/>
        <a:ea typeface="+mn-ea"/>
        <a:cs typeface="+mn-cs"/>
        <a:sym typeface="Times New Roman"/>
      </a:defRPr>
    </a:lvl1pPr>
    <a:lvl2pPr indent="228600" defTabSz="638951" latinLnBrk="0">
      <a:spcBef>
        <a:spcPts val="600"/>
      </a:spcBef>
      <a:defRPr sz="1600">
        <a:latin typeface="+mn-lt"/>
        <a:ea typeface="+mn-ea"/>
        <a:cs typeface="+mn-cs"/>
        <a:sym typeface="Times New Roman"/>
      </a:defRPr>
    </a:lvl2pPr>
    <a:lvl3pPr indent="457200" defTabSz="638951" latinLnBrk="0">
      <a:spcBef>
        <a:spcPts val="600"/>
      </a:spcBef>
      <a:defRPr sz="1600">
        <a:latin typeface="+mn-lt"/>
        <a:ea typeface="+mn-ea"/>
        <a:cs typeface="+mn-cs"/>
        <a:sym typeface="Times New Roman"/>
      </a:defRPr>
    </a:lvl3pPr>
    <a:lvl4pPr indent="685800" defTabSz="638951" latinLnBrk="0">
      <a:spcBef>
        <a:spcPts val="600"/>
      </a:spcBef>
      <a:defRPr sz="1600">
        <a:latin typeface="+mn-lt"/>
        <a:ea typeface="+mn-ea"/>
        <a:cs typeface="+mn-cs"/>
        <a:sym typeface="Times New Roman"/>
      </a:defRPr>
    </a:lvl4pPr>
    <a:lvl5pPr indent="914400" defTabSz="638951" latinLnBrk="0">
      <a:spcBef>
        <a:spcPts val="600"/>
      </a:spcBef>
      <a:defRPr sz="1600">
        <a:latin typeface="+mn-lt"/>
        <a:ea typeface="+mn-ea"/>
        <a:cs typeface="+mn-cs"/>
        <a:sym typeface="Times New Roman"/>
      </a:defRPr>
    </a:lvl5pPr>
    <a:lvl6pPr indent="1143000" defTabSz="638951" latinLnBrk="0">
      <a:spcBef>
        <a:spcPts val="600"/>
      </a:spcBef>
      <a:defRPr sz="1600">
        <a:latin typeface="+mn-lt"/>
        <a:ea typeface="+mn-ea"/>
        <a:cs typeface="+mn-cs"/>
        <a:sym typeface="Times New Roman"/>
      </a:defRPr>
    </a:lvl6pPr>
    <a:lvl7pPr indent="1371600" defTabSz="638951" latinLnBrk="0">
      <a:spcBef>
        <a:spcPts val="600"/>
      </a:spcBef>
      <a:defRPr sz="1600">
        <a:latin typeface="+mn-lt"/>
        <a:ea typeface="+mn-ea"/>
        <a:cs typeface="+mn-cs"/>
        <a:sym typeface="Times New Roman"/>
      </a:defRPr>
    </a:lvl7pPr>
    <a:lvl8pPr indent="1600200" defTabSz="638951" latinLnBrk="0">
      <a:spcBef>
        <a:spcPts val="600"/>
      </a:spcBef>
      <a:defRPr sz="1600">
        <a:latin typeface="+mn-lt"/>
        <a:ea typeface="+mn-ea"/>
        <a:cs typeface="+mn-cs"/>
        <a:sym typeface="Times New Roman"/>
      </a:defRPr>
    </a:lvl8pPr>
    <a:lvl9pPr indent="1828800" defTabSz="638951" latinLnBrk="0">
      <a:spcBef>
        <a:spcPts val="600"/>
      </a:spcBef>
      <a:defRPr sz="16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7328" y="8684880"/>
            <a:ext cx="1228938" cy="699295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662" y="8820346"/>
            <a:ext cx="1228937" cy="699295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128" y="8752613"/>
            <a:ext cx="1228938" cy="699295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xfrm>
            <a:off x="2357119" y="1869439"/>
            <a:ext cx="8288869" cy="1217509"/>
          </a:xfrm>
          <a:prstGeom prst="rect">
            <a:avLst/>
          </a:prstGeom>
        </p:spPr>
        <p:txBody>
          <a:bodyPr anchor="t"/>
          <a:lstStyle>
            <a:lvl1pPr>
              <a:defRPr sz="62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half" idx="1"/>
          </p:nvPr>
        </p:nvSpPr>
        <p:spPr>
          <a:xfrm>
            <a:off x="2357119" y="3332479"/>
            <a:ext cx="8288869" cy="4387429"/>
          </a:xfrm>
          <a:prstGeom prst="rect">
            <a:avLst/>
          </a:prstGeom>
        </p:spPr>
        <p:txBody>
          <a:bodyPr/>
          <a:lstStyle>
            <a:lvl1pPr marL="469305" indent="-469305" algn="l">
              <a:buClr>
                <a:srgbClr val="000000"/>
              </a:buClr>
              <a:buSzPct val="100000"/>
              <a:buFont typeface="Times New Roman"/>
              <a:buChar char="•"/>
              <a:defRPr sz="4400"/>
            </a:lvl1pPr>
            <a:lvl2pPr marL="903741" indent="-446541" algn="l">
              <a:buClr>
                <a:srgbClr val="000000"/>
              </a:buClr>
              <a:buSzPct val="100000"/>
              <a:buFont typeface="Times New Roman"/>
              <a:buChar char="–"/>
              <a:defRPr sz="4400"/>
            </a:lvl2pPr>
            <a:lvl3pPr marL="1333500" indent="-419100" algn="l">
              <a:buClr>
                <a:srgbClr val="000000"/>
              </a:buClr>
              <a:buSzPct val="100000"/>
              <a:buFont typeface="Times New Roman"/>
              <a:buChar char="•"/>
              <a:defRPr sz="4400"/>
            </a:lvl3pPr>
            <a:lvl4pPr marL="1874520" indent="-502920" algn="l">
              <a:buClr>
                <a:srgbClr val="000000"/>
              </a:buClr>
              <a:buSzPct val="100000"/>
              <a:buFont typeface="Times New Roman"/>
              <a:buChar char="–"/>
              <a:defRPr sz="4400"/>
            </a:lvl4pPr>
            <a:lvl5pPr marL="2331720" indent="-502920" algn="l">
              <a:buClr>
                <a:srgbClr val="000000"/>
              </a:buClr>
              <a:buSzPct val="100000"/>
              <a:buFont typeface="Times New Roman"/>
              <a:buChar char="»"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291080" y="3042920"/>
            <a:ext cx="8412481" cy="304292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sz="quarter" idx="1"/>
          </p:nvPr>
        </p:nvSpPr>
        <p:spPr>
          <a:xfrm>
            <a:off x="2291080" y="6114627"/>
            <a:ext cx="8412481" cy="1600200"/>
          </a:xfrm>
          <a:prstGeom prst="rect">
            <a:avLst/>
          </a:prstGeom>
        </p:spPr>
        <p:txBody>
          <a:bodyPr/>
          <a:lstStyle>
            <a:lvl1pPr algn="l"/>
            <a:lvl2pPr algn="l"/>
            <a:lvl3pPr algn="l"/>
            <a:lvl4pPr algn="l"/>
            <a:lvl5pPr algn="l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2357119" y="1869439"/>
            <a:ext cx="8288869" cy="1217509"/>
          </a:xfrm>
          <a:prstGeom prst="rect">
            <a:avLst/>
          </a:prstGeom>
        </p:spPr>
        <p:txBody>
          <a:bodyPr anchor="t"/>
          <a:lstStyle>
            <a:lvl1pPr>
              <a:defRPr sz="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357119" y="3332479"/>
            <a:ext cx="4062309" cy="4387429"/>
          </a:xfrm>
          <a:prstGeom prst="rect">
            <a:avLst/>
          </a:prstGeom>
        </p:spPr>
        <p:txBody>
          <a:bodyPr/>
          <a:lstStyle>
            <a:lvl1pPr marL="469305" indent="-469305" algn="l">
              <a:buClr>
                <a:srgbClr val="000000"/>
              </a:buClr>
              <a:buSzPct val="100000"/>
              <a:buFont typeface="Times New Roman"/>
              <a:buChar char="•"/>
              <a:defRPr sz="4400"/>
            </a:lvl1pPr>
            <a:lvl2pPr marL="903741" indent="-446541" algn="l">
              <a:buClr>
                <a:srgbClr val="000000"/>
              </a:buClr>
              <a:buSzPct val="100000"/>
              <a:buFont typeface="Times New Roman"/>
              <a:buChar char="–"/>
              <a:defRPr sz="4400"/>
            </a:lvl2pPr>
            <a:lvl3pPr marL="1333500" indent="-419100" algn="l">
              <a:buClr>
                <a:srgbClr val="000000"/>
              </a:buClr>
              <a:buSzPct val="100000"/>
              <a:buFont typeface="Times New Roman"/>
              <a:buChar char="•"/>
              <a:defRPr sz="4400"/>
            </a:lvl3pPr>
            <a:lvl4pPr marL="1874520" indent="-502920" algn="l">
              <a:buClr>
                <a:srgbClr val="000000"/>
              </a:buClr>
              <a:buSzPct val="100000"/>
              <a:buFont typeface="Times New Roman"/>
              <a:buChar char="–"/>
              <a:defRPr sz="4400"/>
            </a:lvl4pPr>
            <a:lvl5pPr marL="2331720" indent="-502920" algn="l">
              <a:buClr>
                <a:srgbClr val="000000"/>
              </a:buClr>
              <a:buSzPct val="100000"/>
              <a:buFont typeface="Times New Roman"/>
              <a:buChar char="»"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97853" y="1608666"/>
            <a:ext cx="8412482" cy="1413935"/>
          </a:xfrm>
          <a:prstGeom prst="rect">
            <a:avLst/>
          </a:prstGeom>
        </p:spPr>
        <p:txBody>
          <a:bodyPr anchor="t"/>
          <a:lstStyle>
            <a:lvl1pPr>
              <a:defRPr sz="6200"/>
            </a:lvl1pPr>
          </a:lstStyle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2297853" y="3012440"/>
            <a:ext cx="4126654" cy="878841"/>
          </a:xfrm>
          <a:prstGeom prst="rect">
            <a:avLst/>
          </a:prstGeom>
        </p:spPr>
        <p:txBody>
          <a:bodyPr anchor="b"/>
          <a:lstStyle>
            <a:lvl1pPr algn="l">
              <a:defRPr b="1"/>
            </a:lvl1pPr>
            <a:lvl2pPr algn="l">
              <a:defRPr b="1"/>
            </a:lvl2pPr>
            <a:lvl3pPr algn="l">
              <a:defRPr b="1"/>
            </a:lvl3pPr>
            <a:lvl4pPr algn="l">
              <a:defRPr b="1"/>
            </a:lvl4pPr>
            <a:lvl5pPr algn="l"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4"/>
          <p:cNvSpPr/>
          <p:nvPr>
            <p:ph type="body" sz="quarter" idx="13"/>
          </p:nvPr>
        </p:nvSpPr>
        <p:spPr>
          <a:xfrm>
            <a:off x="6563360" y="3012440"/>
            <a:ext cx="4146975" cy="878841"/>
          </a:xfrm>
          <a:prstGeom prst="rect">
            <a:avLst/>
          </a:prstGeom>
        </p:spPr>
        <p:txBody>
          <a:bodyPr anchor="b"/>
          <a:lstStyle/>
          <a:p>
            <a:pPr algn="l">
              <a:defRPr b="1"/>
            </a:pP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xfrm>
            <a:off x="2357119" y="1869439"/>
            <a:ext cx="8288869" cy="1217509"/>
          </a:xfrm>
          <a:prstGeom prst="rect">
            <a:avLst/>
          </a:prstGeom>
        </p:spPr>
        <p:txBody>
          <a:bodyPr anchor="t"/>
          <a:lstStyle>
            <a:lvl1pPr>
              <a:defRPr sz="6200"/>
            </a:lvl1pPr>
          </a:lstStyle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/>
          <p:nvPr>
            <p:ph type="title"/>
          </p:nvPr>
        </p:nvSpPr>
        <p:spPr>
          <a:xfrm>
            <a:off x="2297853" y="1706879"/>
            <a:ext cx="3146215" cy="1706881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half" idx="1"/>
          </p:nvPr>
        </p:nvSpPr>
        <p:spPr>
          <a:xfrm>
            <a:off x="5772573" y="2272453"/>
            <a:ext cx="4937761" cy="5198534"/>
          </a:xfrm>
          <a:prstGeom prst="rect">
            <a:avLst/>
          </a:prstGeom>
        </p:spPr>
        <p:txBody>
          <a:bodyPr/>
          <a:lstStyle>
            <a:lvl1pPr marL="469305" indent="-469305" algn="l">
              <a:buClr>
                <a:srgbClr val="000000"/>
              </a:buClr>
              <a:buSzPct val="100000"/>
              <a:buFont typeface="Times New Roman"/>
              <a:buChar char="•"/>
              <a:defRPr sz="4400"/>
            </a:lvl1pPr>
            <a:lvl2pPr marL="903741" indent="-446541" algn="l">
              <a:buClr>
                <a:srgbClr val="000000"/>
              </a:buClr>
              <a:buSzPct val="100000"/>
              <a:buFont typeface="Times New Roman"/>
              <a:buChar char="–"/>
              <a:defRPr sz="4400"/>
            </a:lvl2pPr>
            <a:lvl3pPr marL="1333500" indent="-419100" algn="l">
              <a:buClr>
                <a:srgbClr val="000000"/>
              </a:buClr>
              <a:buSzPct val="100000"/>
              <a:buFont typeface="Times New Roman"/>
              <a:buChar char="•"/>
              <a:defRPr sz="4400"/>
            </a:lvl3pPr>
            <a:lvl4pPr marL="1874520" indent="-502920" algn="l">
              <a:buClr>
                <a:srgbClr val="000000"/>
              </a:buClr>
              <a:buSzPct val="100000"/>
              <a:buFont typeface="Times New Roman"/>
              <a:buChar char="–"/>
              <a:defRPr sz="4400"/>
            </a:lvl4pPr>
            <a:lvl5pPr marL="2331720" indent="-502920" algn="l">
              <a:buClr>
                <a:srgbClr val="000000"/>
              </a:buClr>
              <a:buSzPct val="100000"/>
              <a:buFont typeface="Times New Roman"/>
              <a:buChar char="»"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3"/>
          <p:cNvSpPr/>
          <p:nvPr>
            <p:ph type="body" sz="quarter" idx="13"/>
          </p:nvPr>
        </p:nvSpPr>
        <p:spPr>
          <a:xfrm>
            <a:off x="2297853" y="3413759"/>
            <a:ext cx="3146215" cy="4065695"/>
          </a:xfrm>
          <a:prstGeom prst="rect">
            <a:avLst/>
          </a:prstGeom>
        </p:spPr>
        <p:txBody>
          <a:bodyPr/>
          <a:lstStyle/>
          <a:p>
            <a:pPr algn="l">
              <a:defRPr sz="2200"/>
            </a:pP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/>
          <p:nvPr>
            <p:ph type="title"/>
          </p:nvPr>
        </p:nvSpPr>
        <p:spPr>
          <a:xfrm>
            <a:off x="2297853" y="1706879"/>
            <a:ext cx="3146215" cy="1706881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84" name="Picture Placeholder 2"/>
          <p:cNvSpPr/>
          <p:nvPr>
            <p:ph type="pic" sz="half" idx="13"/>
          </p:nvPr>
        </p:nvSpPr>
        <p:spPr>
          <a:xfrm>
            <a:off x="5772573" y="2272453"/>
            <a:ext cx="4937761" cy="5198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Body Level One…"/>
          <p:cNvSpPr txBox="1"/>
          <p:nvPr>
            <p:ph type="body" sz="quarter" idx="1"/>
          </p:nvPr>
        </p:nvSpPr>
        <p:spPr>
          <a:xfrm>
            <a:off x="2297853" y="3413759"/>
            <a:ext cx="3146215" cy="4065695"/>
          </a:xfrm>
          <a:prstGeom prst="rect">
            <a:avLst/>
          </a:prstGeom>
        </p:spPr>
        <p:txBody>
          <a:bodyPr/>
          <a:lstStyle>
            <a:lvl1pPr algn="l">
              <a:defRPr sz="2200"/>
            </a:lvl1pPr>
            <a:lvl2pPr algn="l">
              <a:defRPr sz="2200"/>
            </a:lvl2pPr>
            <a:lvl3pPr algn="l">
              <a:defRPr sz="2200"/>
            </a:lvl3pPr>
            <a:lvl4pPr algn="l">
              <a:defRPr sz="2200"/>
            </a:lvl4pPr>
            <a:lvl5pPr algn="l"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3462" y="7787413"/>
            <a:ext cx="1228937" cy="69929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2844799" y="2416387"/>
            <a:ext cx="7315202" cy="2546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2844799" y="5061373"/>
            <a:ext cx="7315202" cy="1766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6339839" y="7802456"/>
            <a:ext cx="2275842" cy="393701"/>
          </a:xfrm>
          <a:prstGeom prst="rect">
            <a:avLst/>
          </a:prstGeom>
          <a:ln w="12700">
            <a:miter lim="400000"/>
          </a:ln>
        </p:spPr>
        <p:txBody>
          <a:bodyPr wrap="none" lIns="48767" tIns="48767" rIns="48767" bIns="48767" anchor="ctr">
            <a:spAutoFit/>
          </a:bodyPr>
          <a:lstStyle>
            <a:lvl1pPr algn="r">
              <a:defRPr sz="1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6389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6389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6389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6389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6389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6389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6389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6389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6389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0" marR="0" indent="0" algn="ctr" defTabSz="638951" rtl="0" latinLnBrk="0">
        <a:lnSpc>
          <a:spcPct val="100000"/>
        </a:lnSpc>
        <a:spcBef>
          <a:spcPts val="1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638951" rtl="0" latinLnBrk="0">
        <a:lnSpc>
          <a:spcPct val="100000"/>
        </a:lnSpc>
        <a:spcBef>
          <a:spcPts val="1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638951" rtl="0" latinLnBrk="0">
        <a:lnSpc>
          <a:spcPct val="100000"/>
        </a:lnSpc>
        <a:spcBef>
          <a:spcPts val="1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638951" rtl="0" latinLnBrk="0">
        <a:lnSpc>
          <a:spcPct val="100000"/>
        </a:lnSpc>
        <a:spcBef>
          <a:spcPts val="1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638951" rtl="0" latinLnBrk="0">
        <a:lnSpc>
          <a:spcPct val="100000"/>
        </a:lnSpc>
        <a:spcBef>
          <a:spcPts val="1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638951" rtl="0" latinLnBrk="0">
        <a:lnSpc>
          <a:spcPct val="100000"/>
        </a:lnSpc>
        <a:spcBef>
          <a:spcPts val="1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638951" rtl="0" latinLnBrk="0">
        <a:lnSpc>
          <a:spcPct val="100000"/>
        </a:lnSpc>
        <a:spcBef>
          <a:spcPts val="1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638951" rtl="0" latinLnBrk="0">
        <a:lnSpc>
          <a:spcPct val="100000"/>
        </a:lnSpc>
        <a:spcBef>
          <a:spcPts val="1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638951" rtl="0" latinLnBrk="0">
        <a:lnSpc>
          <a:spcPct val="100000"/>
        </a:lnSpc>
        <a:spcBef>
          <a:spcPts val="11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6"/>
          <p:cNvSpPr txBox="1"/>
          <p:nvPr/>
        </p:nvSpPr>
        <p:spPr>
          <a:xfrm>
            <a:off x="1090178" y="1022069"/>
            <a:ext cx="12307441" cy="6678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Grym y Gair a roed ar gerdded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gam wrth gam drwy wledydd byd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wrth i bobloedd glywed datgan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yn eu geiriau’r hanes drud: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diolch wnawn am bob cyfieithydd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a gysegrodd ddawn a gwaith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er rhoi allwedd porth dy Deyrnas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yn nhrysorfa llawer iaith.</a:t>
            </a:r>
          </a:p>
        </p:txBody>
      </p:sp>
      <p:sp>
        <p:nvSpPr>
          <p:cNvPr id="120" name="TextBox 3"/>
          <p:cNvSpPr txBox="1"/>
          <p:nvPr/>
        </p:nvSpPr>
        <p:spPr>
          <a:xfrm>
            <a:off x="11732768" y="8784341"/>
            <a:ext cx="1274065" cy="98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>
              <a:defRPr sz="7000">
                <a:solidFill>
                  <a:schemeClr val="accent3">
                    <a:lumOff val="44000"/>
                  </a:schemeClr>
                </a:solidFill>
                <a:latin typeface="Webdings"/>
                <a:ea typeface="Webdings"/>
                <a:cs typeface="Webdings"/>
                <a:sym typeface="Webdings"/>
              </a:defRPr>
            </a:lvl1pPr>
          </a:lstStyle>
          <a:p>
            <a:pPr/>
            <a:r>
              <a:t>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6"/>
          <p:cNvSpPr txBox="1"/>
          <p:nvPr/>
        </p:nvSpPr>
        <p:spPr>
          <a:xfrm>
            <a:off x="1509348" y="856191"/>
            <a:ext cx="10752418" cy="6678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Grym y Gair a ysbrydolodd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ein cyfieithwyr cynnar ni,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a’u holynwyr fu’n mireinio’r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golau ar dy eiriau di: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clyw ein diolch am eu llafur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yn cysegru addysg oes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er mwyn tywys eu cydwladwyr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tua’r llwybyr at dy Groes. </a:t>
            </a:r>
          </a:p>
        </p:txBody>
      </p:sp>
      <p:sp>
        <p:nvSpPr>
          <p:cNvPr id="123" name="TextBox 2"/>
          <p:cNvSpPr txBox="1"/>
          <p:nvPr/>
        </p:nvSpPr>
        <p:spPr>
          <a:xfrm>
            <a:off x="11783568" y="8699674"/>
            <a:ext cx="1274065" cy="98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>
              <a:defRPr sz="7000">
                <a:solidFill>
                  <a:schemeClr val="accent3">
                    <a:lumOff val="44000"/>
                  </a:schemeClr>
                </a:solidFill>
                <a:latin typeface="Webdings"/>
                <a:ea typeface="Webdings"/>
                <a:cs typeface="Webdings"/>
                <a:sym typeface="Webdings"/>
              </a:defRPr>
            </a:lvl1pPr>
          </a:lstStyle>
          <a:p>
            <a:pPr/>
            <a:r>
              <a:t>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6"/>
          <p:cNvSpPr txBox="1"/>
          <p:nvPr/>
        </p:nvSpPr>
        <p:spPr>
          <a:xfrm>
            <a:off x="744265" y="846496"/>
            <a:ext cx="13731677" cy="6678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Grym y Gair sydd eto’n cerdded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heddiw, drwy gyfryngau’n dydd,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ac mae’n hiaith yn dweud o’r newydd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hen, hen stori seiliau’n ffydd.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Diolch fo am bawb sy’n trosi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a dehongli ym mhob tir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ac sy’n hau hyd erwau’r rhyngrwyd </a:t>
            </a:r>
          </a:p>
          <a:p>
            <a:pPr>
              <a:defRPr sz="5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rym y Gair a gwefr y gwir. </a:t>
            </a:r>
          </a:p>
        </p:txBody>
      </p:sp>
      <p:sp>
        <p:nvSpPr>
          <p:cNvPr id="126" name="Rectangle 2"/>
          <p:cNvSpPr txBox="1"/>
          <p:nvPr/>
        </p:nvSpPr>
        <p:spPr>
          <a:xfrm>
            <a:off x="4855313" y="8785515"/>
            <a:ext cx="7948320" cy="776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/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Geiriau: Siôn Aled Owen; Tôn: Blaenwern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Emyn a gomisiynwyd ar gyfer achlysur dathlu 400 mlwyddiant Beibl Parry Davies 1620 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ac a ganwyd yn Tabernacl, Caerdydd, mis Mawrth 2020.</a:t>
            </a:r>
          </a:p>
        </p:txBody>
      </p:sp>
      <p:sp>
        <p:nvSpPr>
          <p:cNvPr id="127" name="Straight Connector 3"/>
          <p:cNvSpPr/>
          <p:nvPr/>
        </p:nvSpPr>
        <p:spPr>
          <a:xfrm>
            <a:off x="6965181" y="8678571"/>
            <a:ext cx="5715002" cy="1694"/>
          </a:xfrm>
          <a:prstGeom prst="line">
            <a:avLst/>
          </a:prstGeom>
          <a:ln w="12700">
            <a:solidFill>
              <a:schemeClr val="accent3">
                <a:lumOff val="44000"/>
              </a:schemeClr>
            </a:solidFill>
            <a:miter/>
          </a:ln>
        </p:spPr>
        <p:txBody>
          <a:bodyPr lIns="48767" tIns="48767" rIns="48767" bIns="48767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0000CC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