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"/>
  </p:notesMasterIdLst>
  <p:sldIdLst>
    <p:sldId id="291" r:id="rId2"/>
    <p:sldId id="292" r:id="rId3"/>
    <p:sldId id="29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1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2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138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3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5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3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9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1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0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2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9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77FDA7EE-4588-4605-B6C6-C311B587715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2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1" r:id="rId13"/>
    <p:sldLayoutId id="214748367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1584" y="428178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dechreuadau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ddalen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wefus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anwybod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fraich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bobun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87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704512" y="572464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79576" y="271582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sail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doe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hechdoe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gorffennol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hithau'n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gaeaf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disgwyliwn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chlywed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llais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durtur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wylofain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18015B97-54F0-4626-B7B9-52C0A1D3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4512" y="572464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67608" y="188640"/>
            <a:ext cx="86044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gymeradwy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dirwyned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ffyddiog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drothwy'r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anesgor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gafaelwn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Rectangle 2"/>
          <p:cNvSpPr/>
          <p:nvPr/>
        </p:nvSpPr>
        <p:spPr>
          <a:xfrm>
            <a:off x="9408368" y="6381328"/>
            <a:ext cx="22124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RODERICK REES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03712" y="653362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45</cp:revision>
  <dcterms:modified xsi:type="dcterms:W3CDTF">2019-10-15T16:29:59Z</dcterms:modified>
</cp:coreProperties>
</file>