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91" r:id="rId2"/>
    <p:sldId id="292" r:id="rId3"/>
    <p:sldId id="293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4" d="100"/>
          <a:sy n="104" d="100"/>
        </p:scale>
        <p:origin x="1920" y="10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321596"/>
            <a:ext cx="864096" cy="4916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0" r:id="rId12"/>
    <p:sldLayoutId id="2147483671" r:id="rId13"/>
    <p:sldLayoutId id="2147483672" r:id="rId14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55576" y="707886"/>
            <a:ext cx="88204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I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Dduw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dechreuadau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rhown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fawl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am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ddalen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lân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am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hyder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galon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ac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wefus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gân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: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awn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rhagom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anwybod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a'n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pwys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ddwyfol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fraich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rho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nerth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am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flwyddyn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arall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bobun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ddwyn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faich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87</a:t>
            </a:r>
            <a:endParaRPr lang="en-GB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038653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43608" y="618511"/>
            <a:ext cx="88204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sail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doe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a'n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hechdoe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y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codwn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deml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ffydd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nosau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gorffennol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fethodd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toriad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hithau'n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ddyfnder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gaeaf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disgwyliwn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wanwyn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Crist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chlywed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llais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durtur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uwch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pob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wylofain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trist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8038653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43608" y="548680"/>
            <a:ext cx="86044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Boed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blwyddyn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gymeradwy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yr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wrth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dôr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dirwyned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drwy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dyddiau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drugaredd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hael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yr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Iôr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: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wrth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borth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misoedd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ffyddiog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am 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ddaw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drothwy'r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daith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anesgor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gafaelwn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law.</a:t>
            </a:r>
          </a:p>
        </p:txBody>
      </p:sp>
      <p:sp>
        <p:nvSpPr>
          <p:cNvPr id="3" name="Rectangle 2"/>
          <p:cNvSpPr/>
          <p:nvPr/>
        </p:nvSpPr>
        <p:spPr>
          <a:xfrm>
            <a:off x="6824032" y="6361583"/>
            <a:ext cx="22124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dirty="0">
                <a:latin typeface="Arial" pitchFamily="34" charset="0"/>
                <a:cs typeface="Arial" pitchFamily="34" charset="0"/>
              </a:rPr>
              <a:t>JOHN RODERICK REES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907704" y="5877272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22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44</cp:revision>
  <dcterms:modified xsi:type="dcterms:W3CDTF">2019-10-15T16:28:46Z</dcterms:modified>
</cp:coreProperties>
</file>