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7"/>
  </p:notesMasterIdLst>
  <p:sldIdLst>
    <p:sldId id="273" r:id="rId2"/>
    <p:sldId id="276" r:id="rId3"/>
    <p:sldId id="277" r:id="rId4"/>
    <p:sldId id="278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5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9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5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006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2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6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4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7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E88A4A43-12CC-4785-AE8F-05443CA834D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63" r:id="rId13"/>
    <p:sldLayoutId id="214748366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7528" y="980728"/>
            <a:ext cx="98285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tymor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amrywiaeth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44" y="870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81 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632504" y="588210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7528" y="980728"/>
            <a:ext cx="10225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gwanwyn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gwyrdd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deffro'r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trwmgwsg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chyffro'r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dweud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wrth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atgyfodiad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632504" y="588210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769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7528" y="980728"/>
            <a:ext cx="10225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wybren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las,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uwchben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chlywir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chwerthin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plant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atsain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632504" y="588210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756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7528" y="980728"/>
            <a:ext cx="10225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phan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hydref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rwysg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yn euro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coed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brofi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cyfoeth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cnwd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fel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632504" y="588210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4377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84040" y="507445"/>
            <a:ext cx="9540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mantell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wen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cuddio'r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clodforwn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ryfedd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amrywiaeth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Crëwr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mawr.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8168" y="6337255"/>
            <a:ext cx="39178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REBECCA POWELL, 1935-93 ©Elin ap Hywel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59697" y="407707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49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</cp:revision>
  <dcterms:modified xsi:type="dcterms:W3CDTF">2019-10-15T12:47:27Z</dcterms:modified>
</cp:coreProperties>
</file>