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63" r:id="rId2"/>
    <p:sldId id="264" r:id="rId3"/>
    <p:sldId id="265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104" d="100"/>
          <a:sy n="104" d="100"/>
        </p:scale>
        <p:origin x="1920" y="10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43608" y="908720"/>
            <a:ext cx="82444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Ymddiried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wnaf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dued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ydyw'r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nos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daw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addewid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golau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seren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dlos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mae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nos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llawer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gwell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golau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ymhell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77</a:t>
            </a: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7715250" y="53578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1560" y="908720"/>
            <a:ext cx="8820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Ymddiried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wnaf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trymed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ydyw'r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cael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llethu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bron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chwerw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loes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caf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ddydd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gario'r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yng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nghymorth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715250" y="5357813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9592" y="764704"/>
            <a:ext cx="882047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latin typeface="Arial" pitchFamily="34" charset="0"/>
                <a:cs typeface="Arial" pitchFamily="34" charset="0"/>
              </a:rPr>
              <a:t>Ymddiried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wnaf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Nuw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lwybrau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blin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serth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;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anawsterau'r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ffordd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daw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imi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fwy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nerth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: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 err="1">
                <a:latin typeface="Arial" pitchFamily="34" charset="0"/>
                <a:cs typeface="Arial" pitchFamily="34" charset="0"/>
              </a:rPr>
              <a:t>caf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gwmni'r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plant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drwy'r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anial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maith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>
                <a:latin typeface="Arial" pitchFamily="34" charset="0"/>
                <a:cs typeface="Arial" pitchFamily="34" charset="0"/>
              </a:rPr>
            </a:br>
            <a:r>
              <a:rPr lang="en-US" sz="4000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chroeso'r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Tad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ben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daith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965349" y="6073551"/>
            <a:ext cx="19271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 pitchFamily="34" charset="0"/>
                <a:cs typeface="Arial" pitchFamily="34" charset="0"/>
              </a:rPr>
              <a:t>PENRITH, 1854-1952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691680" y="5013176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49772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21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Webdings</vt:lpstr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21</cp:revision>
  <dcterms:modified xsi:type="dcterms:W3CDTF">2019-10-15T12:19:49Z</dcterms:modified>
</cp:coreProperties>
</file>