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60" y="-28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119675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Dad,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erglyw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gweddi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ŵynebu'r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hamserau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ofal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helyntion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fron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dyro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brofi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ddêl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72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98072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Dad,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gwaetha'n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blinder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pan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siomi'n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ninnau'n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ddaioni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credu'n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hofnau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dyro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brofi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ddêl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90872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Nefol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Dad,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gerdded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rhagom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unigedd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ambell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colli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ŵyneb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fu'n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llwybrau'r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dyro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brofi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doed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ddêl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88224" y="6217567"/>
            <a:ext cx="25928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T. EIRUG DAVIES, 1892-1951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51571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35</cp:revision>
  <dcterms:modified xsi:type="dcterms:W3CDTF">2015-01-23T12:19:05Z</dcterms:modified>
</cp:coreProperties>
</file>