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8"/>
  </p:notesMasterIdLst>
  <p:sldIdLst>
    <p:sldId id="572" r:id="rId2"/>
    <p:sldId id="585" r:id="rId3"/>
    <p:sldId id="590" r:id="rId4"/>
    <p:sldId id="593" r:id="rId5"/>
    <p:sldId id="592" r:id="rId6"/>
    <p:sldId id="591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81" d="100"/>
          <a:sy n="81" d="100"/>
        </p:scale>
        <p:origin x="60" y="59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7544" y="476672"/>
            <a:ext cx="88209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Edrycha’r glas ’na yn yr awyr</a:t>
            </a:r>
          </a:p>
          <a:p>
            <a:r>
              <a:rPr lang="cy-GB" sz="4000" dirty="0">
                <a:latin typeface="+mn-lt"/>
              </a:rPr>
              <a:t>Siapiau hardd cymylau gwyn,</a:t>
            </a:r>
          </a:p>
          <a:p>
            <a:r>
              <a:rPr lang="cy-GB" sz="4000" dirty="0">
                <a:latin typeface="+mn-lt"/>
              </a:rPr>
              <a:t>Y gwynt yn chwythu ar fy ngwyneb </a:t>
            </a:r>
          </a:p>
          <a:p>
            <a:r>
              <a:rPr lang="cy-GB" sz="4000" dirty="0">
                <a:latin typeface="+mn-lt"/>
              </a:rPr>
              <a:t>A’i sŵn yn rhuthro ble y </a:t>
            </a:r>
            <a:r>
              <a:rPr lang="cy-GB" sz="4000" dirty="0" err="1">
                <a:latin typeface="+mn-lt"/>
              </a:rPr>
              <a:t>mynn</a:t>
            </a:r>
            <a:r>
              <a:rPr lang="cy-GB" sz="4000" dirty="0">
                <a:latin typeface="+mn-lt"/>
              </a:rPr>
              <a:t>.</a:t>
            </a:r>
          </a:p>
          <a:p>
            <a:r>
              <a:rPr lang="cy-GB" sz="4000" dirty="0">
                <a:latin typeface="+mn-lt"/>
              </a:rPr>
              <a:t>Sut faswn i petawn i yno</a:t>
            </a:r>
          </a:p>
          <a:p>
            <a:r>
              <a:rPr lang="cy-GB" sz="4000" dirty="0">
                <a:latin typeface="+mn-lt"/>
              </a:rPr>
              <a:t>Y dydd croeshoeliwyd Iesu cu,</a:t>
            </a:r>
          </a:p>
          <a:p>
            <a:r>
              <a:rPr lang="cy-GB" sz="4000" dirty="0">
                <a:latin typeface="+mn-lt"/>
              </a:rPr>
              <a:t>pan rwygwyd llen y deml yn hanner</a:t>
            </a:r>
          </a:p>
          <a:p>
            <a:r>
              <a:rPr lang="cy-GB" sz="4000" dirty="0">
                <a:latin typeface="+mn-lt"/>
              </a:rPr>
              <a:t>A threchwyd grym marwolaeth du?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335845"/>
            <a:ext cx="867645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Mae’r greadigaeth yn disgwyl,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disgwyl,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disgwyl,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Dyfodiad y Mab.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datgan,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datgan,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datgan,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Gogoniant y Tad.</a:t>
            </a:r>
            <a:br>
              <a:rPr lang="cy-GB" sz="4000" dirty="0">
                <a:latin typeface="+mn-lt"/>
              </a:rPr>
            </a:b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O-o-o-o-o-o-o-o</a:t>
            </a:r>
          </a:p>
        </p:txBody>
      </p:sp>
    </p:spTree>
    <p:extLst>
      <p:ext uri="{BB962C8B-B14F-4D97-AF65-F5344CB8AC3E}">
        <p14:creationId xmlns:p14="http://schemas.microsoft.com/office/powerpoint/2010/main" val="168857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306050"/>
            <a:ext cx="88209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Iesu, Ti yw fy Nuw, Ti yw fy mrawd,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Ti yw yr Archoffeiriad Mawr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F’aberth wyt Ti, f’anrheg wyt Ti,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Ti yw yr Oen a gadd ei ladd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A ’</a:t>
            </a:r>
            <a:r>
              <a:rPr lang="cy-GB" sz="4000" dirty="0" err="1">
                <a:latin typeface="+mn-lt"/>
              </a:rPr>
              <a:t>sdim</a:t>
            </a:r>
            <a:r>
              <a:rPr lang="cy-GB" sz="4000" dirty="0">
                <a:latin typeface="+mn-lt"/>
              </a:rPr>
              <a:t> byd i’w ddweud, </a:t>
            </a:r>
          </a:p>
          <a:p>
            <a:r>
              <a:rPr lang="cy-GB" sz="4000" dirty="0">
                <a:latin typeface="+mn-lt"/>
              </a:rPr>
              <a:t>A ’</a:t>
            </a:r>
            <a:r>
              <a:rPr lang="cy-GB" sz="4000" dirty="0" err="1">
                <a:latin typeface="+mn-lt"/>
              </a:rPr>
              <a:t>sdim</a:t>
            </a:r>
            <a:r>
              <a:rPr lang="cy-GB" sz="4000" dirty="0">
                <a:latin typeface="+mn-lt"/>
              </a:rPr>
              <a:t> byd i’w wneud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Dim ond i roi fy hun i Ti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’Mhriod wyt Ti, Achubwr wyt Ti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Deler dy deyrnas </a:t>
            </a:r>
            <a:r>
              <a:rPr lang="cy-GB" sz="4000" dirty="0" err="1">
                <a:latin typeface="+mn-lt"/>
              </a:rPr>
              <a:t>ynon</a:t>
            </a:r>
            <a:r>
              <a:rPr lang="cy-GB" sz="4000" dirty="0">
                <a:latin typeface="+mn-lt"/>
              </a:rPr>
              <a:t> ni.</a:t>
            </a:r>
          </a:p>
        </p:txBody>
      </p:sp>
    </p:spTree>
    <p:extLst>
      <p:ext uri="{BB962C8B-B14F-4D97-AF65-F5344CB8AC3E}">
        <p14:creationId xmlns:p14="http://schemas.microsoft.com/office/powerpoint/2010/main" val="318867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335845"/>
            <a:ext cx="867645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Mae’r greadigaeth yn disgwyl,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disgwyl,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disgwyl,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Dyfodiad y Mab.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datgan,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datgan,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Mae’r greadigaeth yn datgan,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Gogoniant y Tad.</a:t>
            </a:r>
            <a:br>
              <a:rPr lang="cy-GB" sz="4000" dirty="0">
                <a:latin typeface="+mn-lt"/>
              </a:rPr>
            </a:b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O-o-o-o-o-o-o-o</a:t>
            </a:r>
          </a:p>
        </p:txBody>
      </p:sp>
    </p:spTree>
    <p:extLst>
      <p:ext uri="{BB962C8B-B14F-4D97-AF65-F5344CB8AC3E}">
        <p14:creationId xmlns:p14="http://schemas.microsoft.com/office/powerpoint/2010/main" val="274111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716498"/>
            <a:ext cx="88209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Dwi’n teimlo’n fach yn y bydysawd,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Mor fach â’r morgrug yn yr ardd;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Ac eto Ti’n fy ngwneud yn blentyn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Yn chwaer neu’n frawd i Iesu hardd.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Pan fydd ’mhechod i yn pwyso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Dy gariad Di sydd lawer mwy,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Pan ddôi Di nôl mewn buddugoliaeth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Mi godaf innau heb ’run clwy’.</a:t>
            </a:r>
          </a:p>
        </p:txBody>
      </p:sp>
    </p:spTree>
    <p:extLst>
      <p:ext uri="{BB962C8B-B14F-4D97-AF65-F5344CB8AC3E}">
        <p14:creationId xmlns:p14="http://schemas.microsoft.com/office/powerpoint/2010/main" val="377605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8" y="244961"/>
            <a:ext cx="88209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Iesu, Ti yw fy Nuw, Ti yw fy mrawd,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Ti yw yr Archoffeiriad Mawr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F’aberth wyt Ti, f’anrheg wyt Ti,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Ti yw yr Oen a gadd ei ladd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A ’</a:t>
            </a:r>
            <a:r>
              <a:rPr lang="cy-GB" sz="4000" dirty="0" err="1">
                <a:latin typeface="+mn-lt"/>
              </a:rPr>
              <a:t>sdim</a:t>
            </a:r>
            <a:r>
              <a:rPr lang="cy-GB" sz="4000" dirty="0">
                <a:latin typeface="+mn-lt"/>
              </a:rPr>
              <a:t> byd i’w ddweud, </a:t>
            </a:r>
          </a:p>
          <a:p>
            <a:r>
              <a:rPr lang="cy-GB" sz="4000" dirty="0">
                <a:latin typeface="+mn-lt"/>
              </a:rPr>
              <a:t>A ’</a:t>
            </a:r>
            <a:r>
              <a:rPr lang="cy-GB" sz="4000" dirty="0" err="1">
                <a:latin typeface="+mn-lt"/>
              </a:rPr>
              <a:t>sdim</a:t>
            </a:r>
            <a:r>
              <a:rPr lang="cy-GB" sz="4000" dirty="0">
                <a:latin typeface="+mn-lt"/>
              </a:rPr>
              <a:t> byd i’w wneud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Dim ond i roi fy hun i Ti,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‘Mhriod wyt Ti, Achubwr wyt Ti</a:t>
            </a:r>
            <a:br>
              <a:rPr lang="cy-GB" sz="4000" dirty="0">
                <a:latin typeface="+mn-lt"/>
              </a:rPr>
            </a:br>
            <a:r>
              <a:rPr lang="cy-GB" sz="4000" dirty="0">
                <a:latin typeface="+mn-lt"/>
              </a:rPr>
              <a:t>Deler dy deyrnas </a:t>
            </a:r>
            <a:r>
              <a:rPr lang="cy-GB" sz="4000" dirty="0" err="1">
                <a:latin typeface="+mn-lt"/>
              </a:rPr>
              <a:t>ynon</a:t>
            </a:r>
            <a:r>
              <a:rPr lang="cy-GB" sz="4000" dirty="0">
                <a:latin typeface="+mn-lt"/>
              </a:rPr>
              <a:t> ni.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F229A2-02F4-49BF-A5D2-75291CB680F5}"/>
              </a:ext>
            </a:extLst>
          </p:cNvPr>
          <p:cNvSpPr txBox="1"/>
          <p:nvPr/>
        </p:nvSpPr>
        <p:spPr>
          <a:xfrm>
            <a:off x="1619672" y="6381328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© Elise Gwilym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8AD5A8-CCB3-4320-8943-F5A7C3B54A32}"/>
              </a:ext>
            </a:extLst>
          </p:cNvPr>
          <p:cNvCxnSpPr/>
          <p:nvPr/>
        </p:nvCxnSpPr>
        <p:spPr>
          <a:xfrm>
            <a:off x="2051720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29971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7278</TotalTime>
  <Words>100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471</cp:revision>
  <dcterms:modified xsi:type="dcterms:W3CDTF">2019-05-14T14:33:45Z</dcterms:modified>
</cp:coreProperties>
</file>