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5" r:id="rId3"/>
    <p:sldId id="586" r:id="rId4"/>
    <p:sldId id="589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920" y="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764704"/>
            <a:ext cx="88209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Does dim byd allai neud i Ti</a:t>
            </a:r>
          </a:p>
          <a:p>
            <a:r>
              <a:rPr lang="cy-GB" sz="4000" dirty="0">
                <a:latin typeface="+mn-lt"/>
              </a:rPr>
              <a:t>Fy ngharu mwy na llai nag wyt ti nawr</a:t>
            </a:r>
          </a:p>
          <a:p>
            <a:r>
              <a:rPr lang="cy-GB" sz="4000" dirty="0">
                <a:latin typeface="+mn-lt"/>
              </a:rPr>
              <a:t>Dim ots i ble dwi’n mynd, dwi’n gwybod wnei fy nilyn</a:t>
            </a:r>
          </a:p>
          <a:p>
            <a:r>
              <a:rPr lang="cy-GB" sz="4000" dirty="0">
                <a:latin typeface="+mn-lt"/>
              </a:rPr>
              <a:t>Iesu Iesu, O Iesu </a:t>
            </a:r>
            <a:r>
              <a:rPr lang="cy-GB" sz="4000" dirty="0" err="1">
                <a:latin typeface="+mn-lt"/>
              </a:rPr>
              <a:t>Iesu</a:t>
            </a:r>
            <a:r>
              <a:rPr lang="cy-GB" sz="4000" dirty="0">
                <a:latin typeface="+mn-lt"/>
              </a:rPr>
              <a:t>.</a:t>
            </a:r>
          </a:p>
          <a:p>
            <a:endParaRPr lang="cy-GB" sz="4000" dirty="0">
              <a:latin typeface="+mn-lt"/>
            </a:endParaRPr>
          </a:p>
          <a:p>
            <a:r>
              <a:rPr lang="pt-BR" sz="4000" dirty="0">
                <a:latin typeface="+mn-lt"/>
              </a:rPr>
              <a:t>O-o-o-o, O-o-o-o, O-o-o-o, O-o-o-o, O-o-o-o, O-o-o-o, O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765279"/>
            <a:ext cx="86764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200" dirty="0">
                <a:latin typeface="+mn-lt"/>
              </a:rPr>
              <a:t>Ti yw ein Duw sydd yn rhedeg ar ein hôl</a:t>
            </a:r>
          </a:p>
          <a:p>
            <a:r>
              <a:rPr lang="cy-GB" sz="3200" dirty="0">
                <a:latin typeface="+mn-lt"/>
              </a:rPr>
              <a:t>Ti yw ein Duw sydd fel ffŵl mewn cariad ffôl</a:t>
            </a:r>
          </a:p>
          <a:p>
            <a:r>
              <a:rPr lang="cy-GB" sz="3200" dirty="0">
                <a:latin typeface="+mn-lt"/>
              </a:rPr>
              <a:t>Ti yw ein Duw sydd ag angerdd yn ei galon, </a:t>
            </a:r>
          </a:p>
          <a:p>
            <a:r>
              <a:rPr lang="cy-GB" sz="3200" dirty="0">
                <a:latin typeface="+mn-lt"/>
              </a:rPr>
              <a:t>Iesu, Iesu, O Iesu, Iesu.</a:t>
            </a:r>
          </a:p>
          <a:p>
            <a:r>
              <a:rPr lang="cy-GB" sz="3200" dirty="0">
                <a:latin typeface="+mn-lt"/>
              </a:rPr>
              <a:t>Ti yw ein Duw sydd yn gwrthod gadael mynd, </a:t>
            </a:r>
          </a:p>
          <a:p>
            <a:r>
              <a:rPr lang="cy-GB" sz="3200" dirty="0">
                <a:latin typeface="+mn-lt"/>
              </a:rPr>
              <a:t>Ti yw ein Duw sydd ag eisau bod yn ffrind</a:t>
            </a:r>
          </a:p>
          <a:p>
            <a:r>
              <a:rPr lang="cy-GB" sz="3200" dirty="0">
                <a:latin typeface="+mn-lt"/>
              </a:rPr>
              <a:t>Ti yw ein Duw sydd ag angerdd tuag atom</a:t>
            </a:r>
          </a:p>
          <a:p>
            <a:r>
              <a:rPr lang="cy-GB" sz="3200" dirty="0">
                <a:latin typeface="+mn-lt"/>
              </a:rPr>
              <a:t>Iesu, Iesu, O Iesu, Iesu, Iesu, Iesu, </a:t>
            </a:r>
          </a:p>
          <a:p>
            <a:r>
              <a:rPr lang="cy-GB" sz="3200" dirty="0">
                <a:latin typeface="+mn-lt"/>
              </a:rPr>
              <a:t>O Iesu Iesu.</a:t>
            </a:r>
          </a:p>
        </p:txBody>
      </p:sp>
    </p:spTree>
    <p:extLst>
      <p:ext uri="{BB962C8B-B14F-4D97-AF65-F5344CB8AC3E}">
        <p14:creationId xmlns:p14="http://schemas.microsoft.com/office/powerpoint/2010/main" val="16885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27382" y="692696"/>
            <a:ext cx="860558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Gallai fod wedi crwydro ‘mhell</a:t>
            </a:r>
          </a:p>
          <a:p>
            <a:r>
              <a:rPr lang="cy-GB" sz="4000" dirty="0">
                <a:latin typeface="+mn-lt"/>
              </a:rPr>
              <a:t>Wnei di dal edrych mewn i ‘nghalon i</a:t>
            </a:r>
          </a:p>
          <a:p>
            <a:r>
              <a:rPr lang="cy-GB" sz="4000" dirty="0">
                <a:latin typeface="+mn-lt"/>
              </a:rPr>
              <a:t>Rwyt ti’n fy ngharu</a:t>
            </a:r>
          </a:p>
          <a:p>
            <a:r>
              <a:rPr lang="cy-GB" sz="4000" dirty="0">
                <a:latin typeface="+mn-lt"/>
              </a:rPr>
              <a:t>A dy freichiau yn agored</a:t>
            </a:r>
          </a:p>
          <a:p>
            <a:r>
              <a:rPr lang="cy-GB" sz="4000" dirty="0">
                <a:latin typeface="+mn-lt"/>
              </a:rPr>
              <a:t>Iesu Iesu, O Iesu Iesu </a:t>
            </a:r>
          </a:p>
          <a:p>
            <a:endParaRPr lang="cy-GB" sz="4000" dirty="0">
              <a:latin typeface="+mn-lt"/>
            </a:endParaRPr>
          </a:p>
          <a:p>
            <a:r>
              <a:rPr lang="pt-BR" sz="4000" dirty="0">
                <a:latin typeface="+mn-lt"/>
              </a:rPr>
              <a:t>O-o-o-o, O-o-o-o, O-o-o-o, O-o-o-o, O-o-o-o, O-o-o-o, O</a:t>
            </a:r>
          </a:p>
        </p:txBody>
      </p:sp>
    </p:spTree>
    <p:extLst>
      <p:ext uri="{BB962C8B-B14F-4D97-AF65-F5344CB8AC3E}">
        <p14:creationId xmlns:p14="http://schemas.microsoft.com/office/powerpoint/2010/main" val="260487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765279"/>
            <a:ext cx="86764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200" dirty="0">
                <a:latin typeface="+mn-lt"/>
              </a:rPr>
              <a:t>Ti yw ein Duw sydd yn rhedeg ar ein hôl</a:t>
            </a:r>
          </a:p>
          <a:p>
            <a:r>
              <a:rPr lang="cy-GB" sz="3200" dirty="0">
                <a:latin typeface="+mn-lt"/>
              </a:rPr>
              <a:t>Ti yw ein Duw sydd fel ffŵl mewn cariad ffôl</a:t>
            </a:r>
          </a:p>
          <a:p>
            <a:r>
              <a:rPr lang="cy-GB" sz="3200" dirty="0">
                <a:latin typeface="+mn-lt"/>
              </a:rPr>
              <a:t>Ti yw ein Duw sydd ag angerdd yn ei galon, </a:t>
            </a:r>
          </a:p>
          <a:p>
            <a:r>
              <a:rPr lang="cy-GB" sz="3200" dirty="0">
                <a:latin typeface="+mn-lt"/>
              </a:rPr>
              <a:t>Iesu, Iesu, O Iesu, Iesu.</a:t>
            </a:r>
          </a:p>
          <a:p>
            <a:r>
              <a:rPr lang="cy-GB" sz="3200" dirty="0">
                <a:latin typeface="+mn-lt"/>
              </a:rPr>
              <a:t>Ti yw ein Duw sydd yn gwrthod gadael mynd, </a:t>
            </a:r>
          </a:p>
          <a:p>
            <a:r>
              <a:rPr lang="cy-GB" sz="3200" dirty="0">
                <a:latin typeface="+mn-lt"/>
              </a:rPr>
              <a:t>Ti yw ein Duw sydd ag eisau bod yn ffrind</a:t>
            </a:r>
          </a:p>
          <a:p>
            <a:r>
              <a:rPr lang="cy-GB" sz="3200" dirty="0">
                <a:latin typeface="+mn-lt"/>
              </a:rPr>
              <a:t>Ti yw ein Duw sydd ag angerdd tuag atom</a:t>
            </a:r>
          </a:p>
          <a:p>
            <a:r>
              <a:rPr lang="cy-GB" sz="3200" dirty="0">
                <a:latin typeface="+mn-lt"/>
              </a:rPr>
              <a:t>Iesu, Iesu, O Iesu Iesu, Iesu, Iesu, </a:t>
            </a:r>
          </a:p>
          <a:p>
            <a:r>
              <a:rPr lang="cy-GB" sz="3200" dirty="0">
                <a:latin typeface="+mn-lt"/>
              </a:rPr>
              <a:t>O Iesu, Iesu.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62BB86-F987-4649-853F-00F6007C4C89}"/>
              </a:ext>
            </a:extLst>
          </p:cNvPr>
          <p:cNvCxnSpPr/>
          <p:nvPr/>
        </p:nvCxnSpPr>
        <p:spPr>
          <a:xfrm>
            <a:off x="2051720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01F6330-A4D0-4DE1-8005-3B4C1AA64E20}"/>
              </a:ext>
            </a:extLst>
          </p:cNvPr>
          <p:cNvSpPr txBox="1"/>
          <p:nvPr/>
        </p:nvSpPr>
        <p:spPr>
          <a:xfrm>
            <a:off x="1619672" y="6381328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© Elise Gwilym ac Alwena Luff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6616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7255</TotalTime>
  <Words>269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 (Ysgol Gymraeg Ystalyfera Bro Dur)</cp:lastModifiedBy>
  <cp:revision>468</cp:revision>
  <dcterms:modified xsi:type="dcterms:W3CDTF">2019-07-01T17:58:27Z</dcterms:modified>
</cp:coreProperties>
</file>