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09" r:id="rId1"/>
  </p:sldMasterIdLst>
  <p:notesMasterIdLst>
    <p:notesMasterId r:id="rId6"/>
  </p:notesMasterIdLst>
  <p:sldIdLst>
    <p:sldId id="256" r:id="rId2"/>
    <p:sldId id="259" r:id="rId3"/>
    <p:sldId id="257" r:id="rId4"/>
    <p:sldId id="258" r:id="rId5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972" autoAdjust="0"/>
    <p:restoredTop sz="90909" autoAdjust="0"/>
  </p:normalViewPr>
  <p:slideViewPr>
    <p:cSldViewPr>
      <p:cViewPr varScale="1">
        <p:scale>
          <a:sx n="104" d="100"/>
          <a:sy n="104" d="100"/>
        </p:scale>
        <p:origin x="1920" y="102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cy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cy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cy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cy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82AD331-0646-4083-B013-D75B94A58BB5}" type="slidenum">
              <a:rPr lang="en-GB" altLang="cy-GB"/>
              <a:pPr/>
              <a:t>‹#›</a:t>
            </a:fld>
            <a:endParaRPr lang="en-GB" altLang="cy-GB"/>
          </a:p>
        </p:txBody>
      </p:sp>
    </p:spTree>
    <p:extLst>
      <p:ext uri="{BB962C8B-B14F-4D97-AF65-F5344CB8AC3E}">
        <p14:creationId xmlns:p14="http://schemas.microsoft.com/office/powerpoint/2010/main" val="10871412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y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y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cy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cy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3B8BCD-67DC-4307-B6B2-BCDB4650E43E}" type="slidenum">
              <a:rPr lang="en-GB" altLang="cy-GB"/>
              <a:pPr/>
              <a:t>‹#›</a:t>
            </a:fld>
            <a:endParaRPr lang="en-GB" altLang="cy-GB"/>
          </a:p>
        </p:txBody>
      </p:sp>
    </p:spTree>
    <p:extLst>
      <p:ext uri="{BB962C8B-B14F-4D97-AF65-F5344CB8AC3E}">
        <p14:creationId xmlns:p14="http://schemas.microsoft.com/office/powerpoint/2010/main" val="21547729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cy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y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cy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cy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88838DD-5221-45D5-80F2-79780FD77682}" type="slidenum">
              <a:rPr lang="en-GB" altLang="cy-GB"/>
              <a:pPr/>
              <a:t>‹#›</a:t>
            </a:fld>
            <a:endParaRPr lang="en-GB" altLang="cy-GB"/>
          </a:p>
        </p:txBody>
      </p:sp>
    </p:spTree>
    <p:extLst>
      <p:ext uri="{BB962C8B-B14F-4D97-AF65-F5344CB8AC3E}">
        <p14:creationId xmlns:p14="http://schemas.microsoft.com/office/powerpoint/2010/main" val="40783059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y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y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cy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cy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4FBB17-6651-46DE-B2E3-D6C191380723}" type="slidenum">
              <a:rPr lang="en-GB" altLang="cy-GB"/>
              <a:pPr/>
              <a:t>‹#›</a:t>
            </a:fld>
            <a:endParaRPr lang="en-GB" altLang="cy-GB"/>
          </a:p>
        </p:txBody>
      </p:sp>
    </p:spTree>
    <p:extLst>
      <p:ext uri="{BB962C8B-B14F-4D97-AF65-F5344CB8AC3E}">
        <p14:creationId xmlns:p14="http://schemas.microsoft.com/office/powerpoint/2010/main" val="21766044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cy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cy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cy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65D87E4-C062-44C6-9881-10B49D58E1FE}" type="slidenum">
              <a:rPr lang="en-GB" altLang="cy-GB"/>
              <a:pPr/>
              <a:t>‹#›</a:t>
            </a:fld>
            <a:endParaRPr lang="en-GB" altLang="cy-GB"/>
          </a:p>
        </p:txBody>
      </p:sp>
    </p:spTree>
    <p:extLst>
      <p:ext uri="{BB962C8B-B14F-4D97-AF65-F5344CB8AC3E}">
        <p14:creationId xmlns:p14="http://schemas.microsoft.com/office/powerpoint/2010/main" val="33116196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y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y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y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cy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cy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BAFB8B-237A-4879-B832-6E82A9DBEAE5}" type="slidenum">
              <a:rPr lang="en-GB" altLang="cy-GB"/>
              <a:pPr/>
              <a:t>‹#›</a:t>
            </a:fld>
            <a:endParaRPr lang="en-GB" altLang="cy-GB"/>
          </a:p>
        </p:txBody>
      </p:sp>
    </p:spTree>
    <p:extLst>
      <p:ext uri="{BB962C8B-B14F-4D97-AF65-F5344CB8AC3E}">
        <p14:creationId xmlns:p14="http://schemas.microsoft.com/office/powerpoint/2010/main" val="16273787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cy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y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y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cy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cy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7065AB-7B8B-46BE-85D2-1D997B8AF6C2}" type="slidenum">
              <a:rPr lang="en-GB" altLang="cy-GB"/>
              <a:pPr/>
              <a:t>‹#›</a:t>
            </a:fld>
            <a:endParaRPr lang="en-GB" altLang="cy-GB"/>
          </a:p>
        </p:txBody>
      </p:sp>
    </p:spTree>
    <p:extLst>
      <p:ext uri="{BB962C8B-B14F-4D97-AF65-F5344CB8AC3E}">
        <p14:creationId xmlns:p14="http://schemas.microsoft.com/office/powerpoint/2010/main" val="20569076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y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cy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cy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0AD5A73-AB2E-42F0-BE7B-5B85B88E20DC}" type="slidenum">
              <a:rPr lang="en-GB" altLang="cy-GB"/>
              <a:pPr/>
              <a:t>‹#›</a:t>
            </a:fld>
            <a:endParaRPr lang="en-GB" altLang="cy-GB"/>
          </a:p>
        </p:txBody>
      </p:sp>
    </p:spTree>
    <p:extLst>
      <p:ext uri="{BB962C8B-B14F-4D97-AF65-F5344CB8AC3E}">
        <p14:creationId xmlns:p14="http://schemas.microsoft.com/office/powerpoint/2010/main" val="14833068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cy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cy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899489-936C-4589-9799-C48A82E4F1A9}" type="slidenum">
              <a:rPr lang="en-GB" altLang="cy-GB"/>
              <a:pPr/>
              <a:t>‹#›</a:t>
            </a:fld>
            <a:endParaRPr lang="en-GB" altLang="cy-GB"/>
          </a:p>
        </p:txBody>
      </p:sp>
    </p:spTree>
    <p:extLst>
      <p:ext uri="{BB962C8B-B14F-4D97-AF65-F5344CB8AC3E}">
        <p14:creationId xmlns:p14="http://schemas.microsoft.com/office/powerpoint/2010/main" val="9449089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cy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y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cy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cy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F167664-4810-444D-9582-0BA98D3F2A03}" type="slidenum">
              <a:rPr lang="en-GB" altLang="cy-GB"/>
              <a:pPr/>
              <a:t>‹#›</a:t>
            </a:fld>
            <a:endParaRPr lang="en-GB" altLang="cy-GB"/>
          </a:p>
        </p:txBody>
      </p:sp>
    </p:spTree>
    <p:extLst>
      <p:ext uri="{BB962C8B-B14F-4D97-AF65-F5344CB8AC3E}">
        <p14:creationId xmlns:p14="http://schemas.microsoft.com/office/powerpoint/2010/main" val="21985717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cy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y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cy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cy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FC7D24D-6ED9-4339-A690-2B7EE4162024}" type="slidenum">
              <a:rPr lang="en-GB" altLang="cy-GB"/>
              <a:pPr/>
              <a:t>‹#›</a:t>
            </a:fld>
            <a:endParaRPr lang="en-GB" altLang="cy-GB"/>
          </a:p>
        </p:txBody>
      </p:sp>
    </p:spTree>
    <p:extLst>
      <p:ext uri="{BB962C8B-B14F-4D97-AF65-F5344CB8AC3E}">
        <p14:creationId xmlns:p14="http://schemas.microsoft.com/office/powerpoint/2010/main" val="22204628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y-GB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y-GB"/>
              <a:t>Click to edit Master text styles</a:t>
            </a:r>
          </a:p>
          <a:p>
            <a:pPr lvl="1"/>
            <a:r>
              <a:rPr lang="en-GB" altLang="cy-GB"/>
              <a:t>Second level</a:t>
            </a:r>
          </a:p>
          <a:p>
            <a:pPr lvl="2"/>
            <a:r>
              <a:rPr lang="en-GB" altLang="cy-GB"/>
              <a:t>Third level</a:t>
            </a:r>
          </a:p>
          <a:p>
            <a:pPr lvl="3"/>
            <a:r>
              <a:rPr lang="en-GB" altLang="cy-GB"/>
              <a:t>Fourth level</a:t>
            </a:r>
          </a:p>
          <a:p>
            <a:pPr lvl="4"/>
            <a:r>
              <a:rPr lang="en-GB" altLang="cy-GB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GB" altLang="cy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GB" altLang="cy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78AE7B1-8DE8-4928-8CD5-8133EC49766D}" type="slidenum">
              <a:rPr lang="en-GB" altLang="cy-GB"/>
              <a:pPr/>
              <a:t>‹#›</a:t>
            </a:fld>
            <a:endParaRPr lang="en-GB" altLang="cy-GB"/>
          </a:p>
        </p:txBody>
      </p:sp>
      <p:pic>
        <p:nvPicPr>
          <p:cNvPr id="1031" name="Picture 6" descr="gig-white-blue.png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" y="6157913"/>
            <a:ext cx="1152525" cy="655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19534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y-GB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3528" y="332656"/>
            <a:ext cx="8136904" cy="4856311"/>
          </a:xfrm>
        </p:spPr>
        <p:txBody>
          <a:bodyPr/>
          <a:lstStyle/>
          <a:p>
            <a:r>
              <a:rPr lang="en-US" sz="4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</a:t>
            </a:r>
            <a:r>
              <a:rPr lang="en-US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yw'th</a:t>
            </a:r>
            <a:r>
              <a:rPr lang="en-US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galon</a:t>
            </a:r>
            <a:r>
              <a:rPr lang="en-US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bron</a:t>
            </a:r>
            <a:r>
              <a:rPr lang="en-US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â</a:t>
            </a:r>
            <a:r>
              <a:rPr lang="en-US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thorri</a:t>
            </a:r>
            <a:endParaRPr lang="en-US" sz="4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4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Dwed</a:t>
            </a:r>
            <a:r>
              <a:rPr lang="en-US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wrth</a:t>
            </a:r>
            <a:r>
              <a:rPr lang="en-US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dy</a:t>
            </a:r>
            <a:r>
              <a:rPr lang="en-US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Dduw</a:t>
            </a:r>
            <a:r>
              <a:rPr lang="en-US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r>
              <a:rPr lang="en-US" sz="4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</a:t>
            </a:r>
            <a:r>
              <a:rPr lang="en-US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yw</a:t>
            </a:r>
            <a:r>
              <a:rPr lang="en-US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serch</a:t>
            </a:r>
            <a:r>
              <a:rPr lang="en-US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dy</a:t>
            </a:r>
            <a:r>
              <a:rPr lang="en-US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ffydd</a:t>
            </a:r>
            <a:r>
              <a:rPr lang="en-US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US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oeri</a:t>
            </a:r>
            <a:endParaRPr lang="en-US" sz="4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4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Dwed</a:t>
            </a:r>
            <a:r>
              <a:rPr lang="en-US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wrth</a:t>
            </a:r>
            <a:r>
              <a:rPr lang="en-US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dy</a:t>
            </a:r>
            <a:r>
              <a:rPr lang="en-US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Dduw</a:t>
            </a:r>
            <a:r>
              <a:rPr lang="en-US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n-US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 </a:t>
            </a:r>
            <a:r>
              <a:rPr lang="en-US" sz="4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</a:t>
            </a:r>
            <a:r>
              <a:rPr lang="en-US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chwalu</a:t>
            </a:r>
            <a:r>
              <a:rPr lang="en-US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mae</a:t>
            </a:r>
            <a:r>
              <a:rPr lang="en-US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d'obeithion</a:t>
            </a:r>
            <a:endParaRPr lang="en-US" sz="4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4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Dwed</a:t>
            </a:r>
            <a:r>
              <a:rPr lang="en-US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wrth</a:t>
            </a:r>
            <a:r>
              <a:rPr lang="en-US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dy</a:t>
            </a:r>
            <a:r>
              <a:rPr lang="en-US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Dduw</a:t>
            </a:r>
            <a:r>
              <a:rPr lang="en-US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r>
              <a:rPr lang="en-US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 </a:t>
            </a:r>
            <a:r>
              <a:rPr lang="en-US" sz="4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ddaw'n</a:t>
            </a:r>
            <a:r>
              <a:rPr lang="en-US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nes</a:t>
            </a:r>
            <a:r>
              <a:rPr lang="en-US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drwsio'th</a:t>
            </a:r>
            <a:r>
              <a:rPr lang="en-US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galon</a:t>
            </a:r>
            <a:r>
              <a:rPr lang="en-US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r>
              <a:rPr lang="en-US" sz="4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Dwed</a:t>
            </a:r>
            <a:r>
              <a:rPr lang="en-US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wrth</a:t>
            </a:r>
            <a:r>
              <a:rPr lang="en-US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dy</a:t>
            </a:r>
            <a:r>
              <a:rPr lang="en-US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Dduw</a:t>
            </a:r>
            <a:r>
              <a:rPr lang="en-US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n-US" sz="4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94951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9592" y="476672"/>
            <a:ext cx="7088832" cy="4856311"/>
          </a:xfrm>
        </p:spPr>
        <p:txBody>
          <a:bodyPr/>
          <a:lstStyle/>
          <a:p>
            <a:r>
              <a:rPr lang="en-US" sz="4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</a:t>
            </a:r>
            <a:r>
              <a:rPr lang="en-US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mai</a:t>
            </a:r>
            <a:r>
              <a:rPr lang="en-US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poenus</a:t>
            </a:r>
            <a:r>
              <a:rPr lang="en-US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yw'th</a:t>
            </a:r>
            <a:r>
              <a:rPr lang="en-US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sefyllfa</a:t>
            </a:r>
            <a:endParaRPr lang="en-US" sz="4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4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Dwed</a:t>
            </a:r>
            <a:r>
              <a:rPr lang="en-US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wrth</a:t>
            </a:r>
            <a:r>
              <a:rPr lang="en-US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dy</a:t>
            </a:r>
            <a:r>
              <a:rPr lang="en-US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Dduw</a:t>
            </a:r>
            <a:r>
              <a:rPr lang="en-US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r>
              <a:rPr lang="en-US" sz="4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US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</a:t>
            </a:r>
            <a:r>
              <a:rPr lang="en-US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freichiau</a:t>
            </a:r>
            <a:r>
              <a:rPr lang="en-US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mae</a:t>
            </a:r>
            <a:r>
              <a:rPr lang="en-US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dy</a:t>
            </a:r>
            <a:r>
              <a:rPr lang="en-US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noddfa</a:t>
            </a:r>
            <a:r>
              <a:rPr lang="en-US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r>
              <a:rPr lang="en-US" sz="4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Dwed</a:t>
            </a:r>
            <a:r>
              <a:rPr lang="en-US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wrth</a:t>
            </a:r>
            <a:r>
              <a:rPr lang="en-US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dy</a:t>
            </a:r>
            <a:r>
              <a:rPr lang="en-US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Dduw</a:t>
            </a:r>
            <a:r>
              <a:rPr lang="en-US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n-US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 </a:t>
            </a:r>
            <a:r>
              <a:rPr lang="en-US" sz="4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gei</a:t>
            </a:r>
            <a:r>
              <a:rPr lang="en-US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gryfder</a:t>
            </a:r>
            <a:r>
              <a:rPr lang="en-US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i'w</a:t>
            </a:r>
            <a:r>
              <a:rPr lang="en-US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wynebu</a:t>
            </a:r>
            <a:endParaRPr lang="en-US" sz="4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4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Dwed</a:t>
            </a:r>
            <a:r>
              <a:rPr lang="en-US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wrth</a:t>
            </a:r>
            <a:r>
              <a:rPr lang="en-US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dy</a:t>
            </a:r>
            <a:r>
              <a:rPr lang="en-US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Dduw</a:t>
            </a:r>
            <a:r>
              <a:rPr lang="en-US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r>
              <a:rPr lang="en-US" sz="4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Gan</a:t>
            </a:r>
            <a:r>
              <a:rPr lang="en-US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yr</a:t>
            </a:r>
            <a:r>
              <a:rPr lang="en-US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hwn</a:t>
            </a:r>
            <a:r>
              <a:rPr lang="en-US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sydd</a:t>
            </a:r>
            <a:r>
              <a:rPr lang="en-US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US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dy</a:t>
            </a:r>
            <a:r>
              <a:rPr lang="en-US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nerthu</a:t>
            </a:r>
            <a:r>
              <a:rPr lang="en-US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r>
              <a:rPr lang="en-US" sz="4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Dwed</a:t>
            </a:r>
            <a:r>
              <a:rPr lang="en-US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wrth</a:t>
            </a:r>
            <a:r>
              <a:rPr lang="en-US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dy</a:t>
            </a:r>
            <a:r>
              <a:rPr lang="en-US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Dduw</a:t>
            </a:r>
            <a:r>
              <a:rPr lang="en-US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915595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9572" y="548680"/>
            <a:ext cx="7704856" cy="4856311"/>
          </a:xfrm>
        </p:spPr>
        <p:txBody>
          <a:bodyPr/>
          <a:lstStyle/>
          <a:p>
            <a:r>
              <a:rPr lang="en-US" sz="4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</a:t>
            </a:r>
            <a:r>
              <a:rPr lang="en-US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wyt</a:t>
            </a:r>
            <a:r>
              <a:rPr lang="en-US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angen</a:t>
            </a:r>
            <a:r>
              <a:rPr lang="en-US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gwneud</a:t>
            </a:r>
            <a:r>
              <a:rPr lang="en-US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dy</a:t>
            </a:r>
            <a:r>
              <a:rPr lang="en-US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gyffes</a:t>
            </a:r>
            <a:endParaRPr lang="en-US" sz="4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4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Dwed</a:t>
            </a:r>
            <a:r>
              <a:rPr lang="en-US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wrth</a:t>
            </a:r>
            <a:r>
              <a:rPr lang="en-US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dy</a:t>
            </a:r>
            <a:r>
              <a:rPr lang="en-US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Dduw</a:t>
            </a:r>
            <a:r>
              <a:rPr lang="en-US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r>
              <a:rPr lang="en-US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 </a:t>
            </a:r>
            <a:r>
              <a:rPr lang="en-US" sz="4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wnaiff</a:t>
            </a:r>
            <a:r>
              <a:rPr lang="en-US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wrando</a:t>
            </a:r>
            <a:r>
              <a:rPr lang="en-US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</a:t>
            </a:r>
            <a:r>
              <a:rPr lang="en-US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dy</a:t>
            </a:r>
            <a:r>
              <a:rPr lang="en-US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hanes</a:t>
            </a:r>
            <a:r>
              <a:rPr lang="en-US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r>
              <a:rPr lang="en-US" sz="4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Dwed</a:t>
            </a:r>
            <a:r>
              <a:rPr lang="en-US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wrth</a:t>
            </a:r>
            <a:r>
              <a:rPr lang="en-US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dy</a:t>
            </a:r>
            <a:r>
              <a:rPr lang="en-US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Dduw</a:t>
            </a:r>
            <a:r>
              <a:rPr lang="en-US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n-US" sz="4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Deliodd</a:t>
            </a:r>
            <a:r>
              <a:rPr lang="en-US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Iesu</a:t>
            </a:r>
            <a:r>
              <a:rPr lang="en-US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â'n</a:t>
            </a:r>
            <a:r>
              <a:rPr lang="en-US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pechodau</a:t>
            </a:r>
            <a:endParaRPr lang="en-US" sz="4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4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Dwed</a:t>
            </a:r>
            <a:r>
              <a:rPr lang="en-US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wrth</a:t>
            </a:r>
            <a:r>
              <a:rPr lang="en-US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dy</a:t>
            </a:r>
            <a:r>
              <a:rPr lang="en-US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Dduw</a:t>
            </a:r>
            <a:r>
              <a:rPr lang="en-US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r>
              <a:rPr lang="en-US" sz="4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Cei</a:t>
            </a:r>
            <a:r>
              <a:rPr lang="en-US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faddeuant</a:t>
            </a:r>
            <a:r>
              <a:rPr lang="en-US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drwy</a:t>
            </a:r>
            <a:r>
              <a:rPr lang="en-US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ei </a:t>
            </a:r>
            <a:r>
              <a:rPr lang="en-US" sz="4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angau</a:t>
            </a:r>
            <a:endParaRPr lang="en-US" sz="4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4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Dwed</a:t>
            </a:r>
            <a:r>
              <a:rPr lang="en-US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wrth</a:t>
            </a:r>
            <a:r>
              <a:rPr lang="en-US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dy</a:t>
            </a:r>
            <a:r>
              <a:rPr lang="en-US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Dduw</a:t>
            </a:r>
            <a:r>
              <a:rPr lang="en-US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n-US" sz="4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26532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476672"/>
            <a:ext cx="8539705" cy="4856311"/>
          </a:xfrm>
        </p:spPr>
        <p:txBody>
          <a:bodyPr>
            <a:no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 </a:t>
            </a:r>
            <a:r>
              <a:rPr lang="en-US" sz="4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</a:t>
            </a:r>
            <a:r>
              <a:rPr lang="en-US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wyt</a:t>
            </a:r>
            <a:r>
              <a:rPr lang="en-US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uwchben</a:t>
            </a:r>
            <a:r>
              <a:rPr lang="en-US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dy</a:t>
            </a:r>
            <a:r>
              <a:rPr lang="en-US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ddigon</a:t>
            </a:r>
            <a:endParaRPr lang="en-US" sz="4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4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Dwed</a:t>
            </a:r>
            <a:r>
              <a:rPr lang="en-US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wrth</a:t>
            </a:r>
            <a:r>
              <a:rPr lang="en-US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dy</a:t>
            </a:r>
            <a:r>
              <a:rPr lang="en-US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Dduw</a:t>
            </a:r>
            <a:r>
              <a:rPr lang="en-US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r>
              <a:rPr lang="en-US" sz="4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Ganddo</a:t>
            </a:r>
            <a:r>
              <a:rPr lang="en-US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ef</a:t>
            </a:r>
            <a:r>
              <a:rPr lang="en-US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US" sz="4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daw</a:t>
            </a:r>
            <a:r>
              <a:rPr lang="en-US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dy</a:t>
            </a:r>
            <a:r>
              <a:rPr lang="en-US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roddion</a:t>
            </a:r>
            <a:endParaRPr lang="en-US" sz="4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4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Dwed</a:t>
            </a:r>
            <a:r>
              <a:rPr lang="en-US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wrth</a:t>
            </a:r>
            <a:r>
              <a:rPr lang="en-US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dy</a:t>
            </a:r>
            <a:r>
              <a:rPr lang="en-US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Dduw</a:t>
            </a:r>
            <a:r>
              <a:rPr lang="en-US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n-US" sz="4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</a:t>
            </a:r>
            <a:r>
              <a:rPr lang="en-US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wyt</a:t>
            </a:r>
            <a:r>
              <a:rPr lang="en-US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drist</a:t>
            </a:r>
            <a:r>
              <a:rPr lang="en-US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neu</a:t>
            </a:r>
            <a:r>
              <a:rPr lang="en-US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</a:t>
            </a:r>
            <a:r>
              <a:rPr lang="en-US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wyt</a:t>
            </a:r>
            <a:r>
              <a:rPr lang="en-US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ddedwydd</a:t>
            </a:r>
            <a:endParaRPr lang="en-US" sz="4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4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Dwed</a:t>
            </a:r>
            <a:r>
              <a:rPr lang="en-US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wrth</a:t>
            </a:r>
            <a:r>
              <a:rPr lang="en-US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dy</a:t>
            </a:r>
            <a:r>
              <a:rPr lang="en-US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Dduw</a:t>
            </a:r>
            <a:r>
              <a:rPr lang="en-US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r>
              <a:rPr lang="en-US" sz="4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Ynddo</a:t>
            </a:r>
            <a:r>
              <a:rPr lang="en-US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Ef</a:t>
            </a:r>
            <a:r>
              <a:rPr lang="en-US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mae'r</a:t>
            </a:r>
            <a:r>
              <a:rPr lang="en-US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gwir</a:t>
            </a:r>
            <a:r>
              <a:rPr lang="en-US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lawenydd</a:t>
            </a:r>
            <a:endParaRPr lang="en-US" sz="4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4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Dwed</a:t>
            </a:r>
            <a:r>
              <a:rPr lang="en-US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wrth </a:t>
            </a:r>
            <a:r>
              <a:rPr lang="en-US" sz="4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dy</a:t>
            </a:r>
            <a:r>
              <a:rPr lang="en-US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Dduw</a:t>
            </a:r>
            <a:r>
              <a:rPr lang="en-US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n-US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endParaRPr lang="en-US" sz="4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131840" y="6403122"/>
            <a:ext cx="610344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Geiriau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: Cass Meurig (Phil. 4:11-14)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Tôn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: Paid â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Deud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tradd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.)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AAF106FA-687A-4DE1-8BEA-52B115417CF2}"/>
              </a:ext>
            </a:extLst>
          </p:cNvPr>
          <p:cNvCxnSpPr/>
          <p:nvPr/>
        </p:nvCxnSpPr>
        <p:spPr>
          <a:xfrm>
            <a:off x="2127249" y="6165304"/>
            <a:ext cx="5357813" cy="1587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16221384"/>
      </p:ext>
    </p:extLst>
  </p:cSld>
  <p:clrMapOvr>
    <a:masterClrMapping/>
  </p:clrMapOvr>
</p:sld>
</file>

<file path=ppt/theme/theme1.xml><?xml version="1.0" encoding="utf-8"?>
<a:theme xmlns:a="http://schemas.openxmlformats.org/drawingml/2006/main" name="1_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789</TotalTime>
  <Words>193</Words>
  <Application>Microsoft Office PowerPoint</Application>
  <PresentationFormat>On-screen Show (4:3)</PresentationFormat>
  <Paragraphs>34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Times New Roman</vt:lpstr>
      <vt:lpstr>1_Default Design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178</cp:revision>
  <dcterms:modified xsi:type="dcterms:W3CDTF">2019-04-23T08:38:37Z</dcterms:modified>
</cp:coreProperties>
</file>