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10" r:id="rId2"/>
    <p:sldId id="411" r:id="rId3"/>
    <p:sldId id="413" r:id="rId4"/>
    <p:sldId id="412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89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59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92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86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87624" y="764704"/>
            <a:ext cx="7588250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Afon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bur 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ddwfr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bywyd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fy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Arglwydd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rhoist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mi</a:t>
            </a:r>
          </a:p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Iachawdwriaeth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do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gefais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Drwy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dy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waed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Galfari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Iachawdwriaeth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do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gefais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Drwy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dy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waed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Galfari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7966075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cy-GB" sz="5000">
                <a:latin typeface="Webdings" panose="05030102010509060703" pitchFamily="18" charset="2"/>
              </a:rPr>
              <a:t>4</a:t>
            </a:r>
            <a:endParaRPr lang="cy-GB" altLang="cy-GB" sz="5000">
              <a:latin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86792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87624" y="764704"/>
            <a:ext cx="7588250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Afon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 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ddwfr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Disglair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grisial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yw,</a:t>
            </a:r>
          </a:p>
          <a:p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orseddfainc</a:t>
            </a:r>
            <a:endParaRPr lang="en-GB" altLang="en-US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Iesu’r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allan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orseddfainc</a:t>
            </a:r>
            <a:endParaRPr lang="en-GB" altLang="en-US" sz="4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Iesu’r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oen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966075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cy-GB" sz="5000">
                <a:latin typeface="Webdings" panose="05030102010509060703" pitchFamily="18" charset="2"/>
              </a:rPr>
              <a:t>4</a:t>
            </a:r>
            <a:endParaRPr lang="cy-GB" altLang="cy-GB" sz="5000">
              <a:latin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66604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87624" y="692696"/>
            <a:ext cx="7588250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Afon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 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ddwfr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phob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melltith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cydsynio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endParaRPr lang="en-GB" altLang="en-US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golau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cydsynio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wyneb</a:t>
            </a:r>
            <a:endParaRPr lang="en-GB" altLang="en-US" sz="4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golau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7966075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cy-GB" sz="5000">
                <a:latin typeface="Webdings" panose="05030102010509060703" pitchFamily="18" charset="2"/>
              </a:rPr>
              <a:t>4</a:t>
            </a:r>
            <a:endParaRPr lang="cy-GB" altLang="cy-GB" sz="5000">
              <a:latin typeface="Webdings" panose="0503010201050906070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82043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576" y="681470"/>
            <a:ext cx="8785671" cy="378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Afon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 o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ddwfr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olau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yw,</a:t>
            </a:r>
          </a:p>
          <a:p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gannwyll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haul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machlud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</a:p>
          <a:p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y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addola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alt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gannwyll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haul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machlud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</a:p>
          <a:p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 y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addola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4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altLang="en-US" sz="4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28886" y="6210593"/>
            <a:ext cx="7639050" cy="4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Geiriau</a:t>
            </a:r>
            <a:r>
              <a:rPr lang="en-GB" altLang="en-US" sz="11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Alwyn Pritchard</a:t>
            </a:r>
          </a:p>
          <a:p>
            <a:pPr algn="r"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n-GB" altLang="en-US" sz="11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Defnyddir</a:t>
            </a:r>
            <a:r>
              <a:rPr lang="en-GB" altLang="en-US" sz="11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drwy</a:t>
            </a:r>
            <a:r>
              <a:rPr lang="en-GB" altLang="en-US" sz="11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100" dirty="0" err="1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ganiatâd</a:t>
            </a:r>
            <a:r>
              <a:rPr lang="en-GB" altLang="en-US" sz="1100" dirty="0">
                <a:solidFill>
                  <a:srgbClr val="FF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3" y="55892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5845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167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280</cp:revision>
  <dcterms:modified xsi:type="dcterms:W3CDTF">2018-07-12T08:19:47Z</dcterms:modified>
</cp:coreProperties>
</file>