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6"/>
  </p:notesMasterIdLst>
  <p:sldIdLst>
    <p:sldId id="479" r:id="rId2"/>
    <p:sldId id="481" r:id="rId3"/>
    <p:sldId id="480" r:id="rId4"/>
    <p:sldId id="482" r:id="rId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2">
          <p15:clr>
            <a:srgbClr val="A4A3A4"/>
          </p15:clr>
        </p15:guide>
        <p15:guide id="2" pos="1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90909" autoAdjust="0"/>
  </p:normalViewPr>
  <p:slideViewPr>
    <p:cSldViewPr>
      <p:cViewPr varScale="1">
        <p:scale>
          <a:sx n="81" d="100"/>
          <a:sy n="81" d="100"/>
        </p:scale>
        <p:origin x="84" y="594"/>
      </p:cViewPr>
      <p:guideLst>
        <p:guide orient="horz" pos="192"/>
        <p:guide pos="192"/>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0" y="303213"/>
            <a:ext cx="1588" cy="15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0" name="Rectangle 2"/>
          <p:cNvSpPr txBox="1">
            <a:spLocks noGrp="1" noChangeArrowheads="1"/>
          </p:cNvSpPr>
          <p:nvPr>
            <p:ph type="body" idx="1"/>
          </p:nvPr>
        </p:nvSpPr>
        <p:spPr bwMode="auto">
          <a:xfrm>
            <a:off x="503238" y="4316413"/>
            <a:ext cx="5856287" cy="405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a:p>
        </p:txBody>
      </p:sp>
    </p:spTree>
    <p:extLst>
      <p:ext uri="{BB962C8B-B14F-4D97-AF65-F5344CB8AC3E}">
        <p14:creationId xmlns:p14="http://schemas.microsoft.com/office/powerpoint/2010/main" val="15699201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55966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85800" y="1981200"/>
            <a:ext cx="7770813" cy="41132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159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1513" cy="5484813"/>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48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515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9628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85800" y="1981200"/>
            <a:ext cx="7770813" cy="4113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4221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17225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87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667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23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406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7541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6073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solidFill>
                <a:srgbClr val="FFFFFF"/>
              </a:solidFill>
            </a:endParaRPr>
          </a:p>
        </p:txBody>
      </p:sp>
      <p:sp>
        <p:nvSpPr>
          <p:cNvPr id="1026" name="Text Box 2"/>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solidFill>
                <a:srgbClr val="FFFFFF"/>
              </a:solidFill>
            </a:endParaRPr>
          </a:p>
        </p:txBody>
      </p:sp>
      <p:pic>
        <p:nvPicPr>
          <p:cNvPr id="4" name="Picture 3"/>
          <p:cNvPicPr>
            <a:picLocks noChangeAspect="1"/>
          </p:cNvPicPr>
          <p:nvPr userDrawn="1"/>
        </p:nvPicPr>
        <p:blipFill>
          <a:blip r:embed="rId15" cstate="print"/>
          <a:srcRect b="15350"/>
          <a:stretch>
            <a:fillRect/>
          </a:stretch>
        </p:blipFill>
        <p:spPr>
          <a:xfrm>
            <a:off x="0" y="0"/>
            <a:ext cx="9144000" cy="6858000"/>
          </a:xfrm>
          <a:prstGeom prst="rect">
            <a:avLst/>
          </a:prstGeom>
        </p:spPr>
      </p:pic>
      <p:pic>
        <p:nvPicPr>
          <p:cNvPr id="6" name="Picture 5" descr="gig-white-blue.png"/>
          <p:cNvPicPr>
            <a:picLocks noChangeAspect="1"/>
          </p:cNvPicPr>
          <p:nvPr userDrawn="1"/>
        </p:nvPicPr>
        <p:blipFill>
          <a:blip r:embed="rId16" cstate="print"/>
          <a:stretch>
            <a:fillRect/>
          </a:stretch>
        </p:blipFill>
        <p:spPr>
          <a:xfrm>
            <a:off x="35496" y="6021288"/>
            <a:ext cx="1391858" cy="792000"/>
          </a:xfrm>
          <a:prstGeom prst="rect">
            <a:avLst/>
          </a:prstGeom>
        </p:spPr>
      </p:pic>
    </p:spTree>
    <p:extLst>
      <p:ext uri="{BB962C8B-B14F-4D97-AF65-F5344CB8AC3E}">
        <p14:creationId xmlns:p14="http://schemas.microsoft.com/office/powerpoint/2010/main" val="3022782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449263" rtl="0" fontAlgn="base">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4572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9144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13716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18288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p:titleStyle>
    <p:bodyStyle>
      <a:lvl1pPr marL="341313" indent="-341313" algn="l" defTabSz="449263" rtl="0" fontAlgn="base">
        <a:spcBef>
          <a:spcPts val="800"/>
        </a:spcBef>
        <a:spcAft>
          <a:spcPct val="0"/>
        </a:spcAft>
        <a:buClr>
          <a:srgbClr val="000000"/>
        </a:buClr>
        <a:buSzPct val="100000"/>
        <a:buFont typeface="Times New Roman" panose="02020603050405020304" pitchFamily="18" charset="0"/>
        <a:buChar char="•"/>
        <a:defRPr sz="3200" kern="1200">
          <a:solidFill>
            <a:srgbClr val="000000"/>
          </a:solidFill>
          <a:latin typeface="+mn-lt"/>
          <a:ea typeface="+mn-ea"/>
          <a:cs typeface="+mn-cs"/>
        </a:defRPr>
      </a:lvl1pPr>
      <a:lvl2pPr marL="741363" indent="-284163" algn="l" defTabSz="449263" rtl="0" fontAlgn="base">
        <a:spcBef>
          <a:spcPts val="700"/>
        </a:spcBef>
        <a:spcAft>
          <a:spcPct val="0"/>
        </a:spcAft>
        <a:buClr>
          <a:srgbClr val="000000"/>
        </a:buClr>
        <a:buSzPct val="100000"/>
        <a:buFont typeface="Times New Roman" panose="02020603050405020304" pitchFamily="18" charset="0"/>
        <a:buChar char="–"/>
        <a:defRPr sz="2800" kern="1200">
          <a:solidFill>
            <a:srgbClr val="000000"/>
          </a:solidFill>
          <a:latin typeface="+mn-lt"/>
          <a:ea typeface="+mn-ea"/>
          <a:cs typeface="+mn-cs"/>
        </a:defRPr>
      </a:lvl2pPr>
      <a:lvl3pPr marL="1143000" indent="-228600" algn="l" defTabSz="449263" rtl="0" fontAlgn="base">
        <a:spcBef>
          <a:spcPts val="600"/>
        </a:spcBef>
        <a:spcAft>
          <a:spcPct val="0"/>
        </a:spcAft>
        <a:buClr>
          <a:srgbClr val="000000"/>
        </a:buClr>
        <a:buSzPct val="100000"/>
        <a:buFont typeface="Times New Roman" panose="02020603050405020304" pitchFamily="18" charset="0"/>
        <a:buChar char="•"/>
        <a:defRPr sz="2400" kern="12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a:xfrm>
            <a:off x="215025" y="332656"/>
            <a:ext cx="8713949" cy="5334000"/>
          </a:xfrm>
        </p:spPr>
        <p:txBody>
          <a:bodyPr/>
          <a:lstStyle/>
          <a:p>
            <a:pPr algn="l"/>
            <a:r>
              <a:rPr lang="en-GB" sz="3800" dirty="0" err="1">
                <a:solidFill>
                  <a:schemeClr val="bg1"/>
                </a:solidFill>
              </a:rPr>
              <a:t>Rwy’n</a:t>
            </a:r>
            <a:r>
              <a:rPr lang="en-GB" sz="3800" dirty="0">
                <a:solidFill>
                  <a:schemeClr val="bg1"/>
                </a:solidFill>
              </a:rPr>
              <a:t> </a:t>
            </a:r>
            <a:r>
              <a:rPr lang="en-GB" sz="3800" dirty="0" err="1">
                <a:solidFill>
                  <a:schemeClr val="bg1"/>
                </a:solidFill>
              </a:rPr>
              <a:t>dod</a:t>
            </a:r>
            <a:r>
              <a:rPr lang="en-GB" sz="3800" dirty="0">
                <a:solidFill>
                  <a:schemeClr val="bg1"/>
                </a:solidFill>
              </a:rPr>
              <a:t> yn </a:t>
            </a:r>
            <a:r>
              <a:rPr lang="en-GB" sz="3800" dirty="0" err="1">
                <a:solidFill>
                  <a:schemeClr val="bg1"/>
                </a:solidFill>
              </a:rPr>
              <a:t>nes</a:t>
            </a:r>
            <a:r>
              <a:rPr lang="en-GB" sz="3800" dirty="0">
                <a:solidFill>
                  <a:schemeClr val="bg1"/>
                </a:solidFill>
              </a:rPr>
              <a:t> nag y </a:t>
            </a:r>
            <a:r>
              <a:rPr lang="en-GB" sz="3800" dirty="0" err="1">
                <a:solidFill>
                  <a:schemeClr val="bg1"/>
                </a:solidFill>
              </a:rPr>
              <a:t>bûm</a:t>
            </a:r>
            <a:r>
              <a:rPr lang="en-GB" sz="3800" dirty="0">
                <a:solidFill>
                  <a:schemeClr val="bg1"/>
                </a:solidFill>
              </a:rPr>
              <a:t> </a:t>
            </a:r>
            <a:r>
              <a:rPr lang="en-GB" sz="3800" dirty="0" err="1">
                <a:solidFill>
                  <a:schemeClr val="bg1"/>
                </a:solidFill>
              </a:rPr>
              <a:t>i</a:t>
            </a:r>
            <a:r>
              <a:rPr lang="en-GB" sz="3800" dirty="0">
                <a:solidFill>
                  <a:schemeClr val="bg1"/>
                </a:solidFill>
              </a:rPr>
              <a:t> </a:t>
            </a:r>
            <a:r>
              <a:rPr lang="en-GB" sz="3800" dirty="0" err="1">
                <a:solidFill>
                  <a:schemeClr val="bg1"/>
                </a:solidFill>
              </a:rPr>
              <a:t>erioed</a:t>
            </a:r>
            <a:r>
              <a:rPr lang="en-GB" sz="3800" dirty="0">
                <a:solidFill>
                  <a:schemeClr val="bg1"/>
                </a:solidFill>
              </a:rPr>
              <a:t>,</a:t>
            </a:r>
            <a:br>
              <a:rPr lang="en-GB" sz="3800" dirty="0">
                <a:solidFill>
                  <a:schemeClr val="bg1"/>
                </a:solidFill>
              </a:rPr>
            </a:br>
            <a:r>
              <a:rPr lang="en-GB" sz="3800" dirty="0" err="1">
                <a:solidFill>
                  <a:schemeClr val="bg1"/>
                </a:solidFill>
              </a:rPr>
              <a:t>Er</a:t>
            </a:r>
            <a:r>
              <a:rPr lang="en-GB" sz="3800" dirty="0">
                <a:solidFill>
                  <a:schemeClr val="bg1"/>
                </a:solidFill>
              </a:rPr>
              <a:t> </a:t>
            </a:r>
            <a:r>
              <a:rPr lang="en-GB" sz="3800" dirty="0" err="1">
                <a:solidFill>
                  <a:schemeClr val="bg1"/>
                </a:solidFill>
              </a:rPr>
              <a:t>gwaethaf</a:t>
            </a:r>
            <a:r>
              <a:rPr lang="en-GB" sz="3800" dirty="0">
                <a:solidFill>
                  <a:schemeClr val="bg1"/>
                </a:solidFill>
              </a:rPr>
              <a:t> </a:t>
            </a:r>
            <a:r>
              <a:rPr lang="en-GB" sz="3800" dirty="0" err="1">
                <a:solidFill>
                  <a:schemeClr val="bg1"/>
                </a:solidFill>
              </a:rPr>
              <a:t>fy</a:t>
            </a:r>
            <a:r>
              <a:rPr lang="en-GB" sz="3800" dirty="0">
                <a:solidFill>
                  <a:schemeClr val="bg1"/>
                </a:solidFill>
              </a:rPr>
              <a:t> </a:t>
            </a:r>
            <a:r>
              <a:rPr lang="en-GB" sz="3800" dirty="0" err="1">
                <a:solidFill>
                  <a:schemeClr val="bg1"/>
                </a:solidFill>
              </a:rPr>
              <a:t>methiant</a:t>
            </a:r>
            <a:br>
              <a:rPr lang="en-GB" sz="3800" dirty="0">
                <a:solidFill>
                  <a:schemeClr val="bg1"/>
                </a:solidFill>
              </a:rPr>
            </a:br>
            <a:r>
              <a:rPr lang="en-GB" sz="3800" dirty="0">
                <a:solidFill>
                  <a:schemeClr val="bg1"/>
                </a:solidFill>
              </a:rPr>
              <a:t>mae </a:t>
            </a:r>
            <a:r>
              <a:rPr lang="en-GB" sz="3800" dirty="0" err="1">
                <a:solidFill>
                  <a:schemeClr val="bg1"/>
                </a:solidFill>
              </a:rPr>
              <a:t>croeso</a:t>
            </a:r>
            <a:r>
              <a:rPr lang="en-GB" sz="3800" dirty="0">
                <a:solidFill>
                  <a:schemeClr val="bg1"/>
                </a:solidFill>
              </a:rPr>
              <a:t> </a:t>
            </a:r>
            <a:r>
              <a:rPr lang="en-GB" sz="3800" dirty="0" err="1">
                <a:solidFill>
                  <a:schemeClr val="bg1"/>
                </a:solidFill>
              </a:rPr>
              <a:t>i</a:t>
            </a:r>
            <a:r>
              <a:rPr lang="en-GB" sz="3800" dirty="0">
                <a:solidFill>
                  <a:schemeClr val="bg1"/>
                </a:solidFill>
              </a:rPr>
              <a:t> mi;</a:t>
            </a:r>
            <a:br>
              <a:rPr lang="en-GB" sz="3800" dirty="0">
                <a:solidFill>
                  <a:schemeClr val="bg1"/>
                </a:solidFill>
              </a:rPr>
            </a:br>
            <a:r>
              <a:rPr lang="en-GB" sz="3800" dirty="0" err="1">
                <a:solidFill>
                  <a:schemeClr val="bg1"/>
                </a:solidFill>
              </a:rPr>
              <a:t>Edrychaf</a:t>
            </a:r>
            <a:r>
              <a:rPr lang="en-GB" sz="3800" dirty="0">
                <a:solidFill>
                  <a:schemeClr val="bg1"/>
                </a:solidFill>
              </a:rPr>
              <a:t> </a:t>
            </a:r>
            <a:r>
              <a:rPr lang="en-GB" sz="3800" dirty="0" err="1">
                <a:solidFill>
                  <a:schemeClr val="bg1"/>
                </a:solidFill>
              </a:rPr>
              <a:t>i’th</a:t>
            </a:r>
            <a:r>
              <a:rPr lang="en-GB" sz="3800" dirty="0">
                <a:solidFill>
                  <a:schemeClr val="bg1"/>
                </a:solidFill>
              </a:rPr>
              <a:t> </a:t>
            </a:r>
            <a:r>
              <a:rPr lang="en-GB" sz="3800" dirty="0" err="1">
                <a:solidFill>
                  <a:schemeClr val="bg1"/>
                </a:solidFill>
              </a:rPr>
              <a:t>lygaid</a:t>
            </a:r>
            <a:r>
              <a:rPr lang="en-GB" sz="3800" dirty="0">
                <a:solidFill>
                  <a:schemeClr val="bg1"/>
                </a:solidFill>
              </a:rPr>
              <a:t> </a:t>
            </a:r>
            <a:br>
              <a:rPr lang="en-GB" sz="3800" dirty="0">
                <a:solidFill>
                  <a:schemeClr val="bg1"/>
                </a:solidFill>
              </a:rPr>
            </a:br>
            <a:r>
              <a:rPr lang="en-GB" sz="3800" dirty="0">
                <a:solidFill>
                  <a:schemeClr val="bg1"/>
                </a:solidFill>
              </a:rPr>
              <a:t>ac mae </a:t>
            </a:r>
            <a:r>
              <a:rPr lang="en-GB" sz="3800" dirty="0" err="1">
                <a:solidFill>
                  <a:schemeClr val="bg1"/>
                </a:solidFill>
              </a:rPr>
              <a:t>dy</a:t>
            </a:r>
            <a:r>
              <a:rPr lang="en-GB" sz="3800" dirty="0">
                <a:solidFill>
                  <a:schemeClr val="bg1"/>
                </a:solidFill>
              </a:rPr>
              <a:t> </a:t>
            </a:r>
            <a:r>
              <a:rPr lang="en-GB" sz="3800" dirty="0" err="1">
                <a:solidFill>
                  <a:schemeClr val="bg1"/>
                </a:solidFill>
              </a:rPr>
              <a:t>gariad</a:t>
            </a:r>
            <a:r>
              <a:rPr lang="en-GB" sz="3800" dirty="0">
                <a:solidFill>
                  <a:schemeClr val="bg1"/>
                </a:solidFill>
              </a:rPr>
              <a:t> </a:t>
            </a:r>
            <a:r>
              <a:rPr lang="en-GB" sz="3800" dirty="0" err="1">
                <a:solidFill>
                  <a:schemeClr val="bg1"/>
                </a:solidFill>
              </a:rPr>
              <a:t>mor</a:t>
            </a:r>
            <a:r>
              <a:rPr lang="en-GB" sz="3800" dirty="0">
                <a:solidFill>
                  <a:schemeClr val="bg1"/>
                </a:solidFill>
              </a:rPr>
              <a:t> </a:t>
            </a:r>
            <a:r>
              <a:rPr lang="en-GB" sz="3800" dirty="0" err="1">
                <a:solidFill>
                  <a:schemeClr val="bg1"/>
                </a:solidFill>
              </a:rPr>
              <a:t>glir</a:t>
            </a:r>
            <a:r>
              <a:rPr lang="en-GB" sz="3800" dirty="0">
                <a:solidFill>
                  <a:schemeClr val="bg1"/>
                </a:solidFill>
              </a:rPr>
              <a:t>.</a:t>
            </a:r>
            <a:br>
              <a:rPr lang="en-GB" sz="3800" dirty="0">
                <a:solidFill>
                  <a:schemeClr val="bg1"/>
                </a:solidFill>
              </a:rPr>
            </a:br>
            <a:r>
              <a:rPr lang="en-GB" sz="3800" dirty="0">
                <a:solidFill>
                  <a:schemeClr val="bg1"/>
                </a:solidFill>
              </a:rPr>
              <a:t>Yn </a:t>
            </a:r>
            <a:r>
              <a:rPr lang="en-GB" sz="3800" dirty="0" err="1">
                <a:solidFill>
                  <a:schemeClr val="bg1"/>
                </a:solidFill>
              </a:rPr>
              <a:t>nes</a:t>
            </a:r>
            <a:r>
              <a:rPr lang="en-GB" sz="3800" dirty="0">
                <a:solidFill>
                  <a:schemeClr val="bg1"/>
                </a:solidFill>
              </a:rPr>
              <a:t> ac yn </a:t>
            </a:r>
            <a:r>
              <a:rPr lang="en-GB" sz="3800" dirty="0" err="1">
                <a:solidFill>
                  <a:schemeClr val="bg1"/>
                </a:solidFill>
              </a:rPr>
              <a:t>nes</a:t>
            </a:r>
            <a:r>
              <a:rPr lang="en-GB" sz="3800" dirty="0">
                <a:solidFill>
                  <a:schemeClr val="bg1"/>
                </a:solidFill>
              </a:rPr>
              <a:t> </a:t>
            </a:r>
            <a:r>
              <a:rPr lang="en-GB" sz="3800" dirty="0" err="1">
                <a:solidFill>
                  <a:schemeClr val="bg1"/>
                </a:solidFill>
              </a:rPr>
              <a:t>yr</a:t>
            </a:r>
            <a:r>
              <a:rPr lang="en-GB" sz="3800" dirty="0">
                <a:solidFill>
                  <a:schemeClr val="bg1"/>
                </a:solidFill>
              </a:rPr>
              <a:t> </a:t>
            </a:r>
            <a:r>
              <a:rPr lang="en-GB" sz="3800" dirty="0" err="1">
                <a:solidFill>
                  <a:schemeClr val="bg1"/>
                </a:solidFill>
              </a:rPr>
              <a:t>wyt</a:t>
            </a:r>
            <a:r>
              <a:rPr lang="en-GB" sz="3800" dirty="0">
                <a:solidFill>
                  <a:schemeClr val="bg1"/>
                </a:solidFill>
              </a:rPr>
              <a:t> </a:t>
            </a:r>
            <a:r>
              <a:rPr lang="en-GB" sz="3800" dirty="0" err="1">
                <a:solidFill>
                  <a:schemeClr val="bg1"/>
                </a:solidFill>
              </a:rPr>
              <a:t>ti’n</a:t>
            </a:r>
            <a:r>
              <a:rPr lang="en-GB" sz="3800" dirty="0">
                <a:solidFill>
                  <a:schemeClr val="bg1"/>
                </a:solidFill>
              </a:rPr>
              <a:t> </a:t>
            </a:r>
            <a:r>
              <a:rPr lang="en-GB" sz="3800" dirty="0" err="1">
                <a:solidFill>
                  <a:schemeClr val="bg1"/>
                </a:solidFill>
              </a:rPr>
              <a:t>fy</a:t>
            </a:r>
            <a:r>
              <a:rPr lang="en-GB" sz="3800" dirty="0">
                <a:solidFill>
                  <a:schemeClr val="bg1"/>
                </a:solidFill>
              </a:rPr>
              <a:t> </a:t>
            </a:r>
            <a:r>
              <a:rPr lang="en-GB" sz="3800" dirty="0" err="1">
                <a:solidFill>
                  <a:schemeClr val="bg1"/>
                </a:solidFill>
              </a:rPr>
              <a:t>ngwadd</a:t>
            </a:r>
            <a:br>
              <a:rPr lang="en-GB" sz="3800" dirty="0">
                <a:solidFill>
                  <a:schemeClr val="bg1"/>
                </a:solidFill>
              </a:rPr>
            </a:br>
            <a:r>
              <a:rPr lang="en-GB" sz="3800" dirty="0" err="1">
                <a:solidFill>
                  <a:schemeClr val="bg1"/>
                </a:solidFill>
              </a:rPr>
              <a:t>A’th</a:t>
            </a:r>
            <a:r>
              <a:rPr lang="en-GB" sz="3800" dirty="0">
                <a:solidFill>
                  <a:schemeClr val="bg1"/>
                </a:solidFill>
              </a:rPr>
              <a:t> </a:t>
            </a:r>
            <a:r>
              <a:rPr lang="en-GB" sz="3800" dirty="0" err="1">
                <a:solidFill>
                  <a:schemeClr val="bg1"/>
                </a:solidFill>
              </a:rPr>
              <a:t>gariad</a:t>
            </a:r>
            <a:r>
              <a:rPr lang="en-GB" sz="3800" dirty="0">
                <a:solidFill>
                  <a:schemeClr val="bg1"/>
                </a:solidFill>
              </a:rPr>
              <a:t> </a:t>
            </a:r>
            <a:r>
              <a:rPr lang="en-GB" sz="3800" dirty="0" err="1">
                <a:solidFill>
                  <a:schemeClr val="bg1"/>
                </a:solidFill>
              </a:rPr>
              <a:t>o’m</a:t>
            </a:r>
            <a:r>
              <a:rPr lang="en-GB" sz="3800" dirty="0">
                <a:solidFill>
                  <a:schemeClr val="bg1"/>
                </a:solidFill>
              </a:rPr>
              <a:t> </a:t>
            </a:r>
            <a:r>
              <a:rPr lang="en-GB" sz="3800" dirty="0" err="1">
                <a:solidFill>
                  <a:schemeClr val="bg1"/>
                </a:solidFill>
              </a:rPr>
              <a:t>hamgylch</a:t>
            </a:r>
            <a:r>
              <a:rPr lang="en-GB" sz="3800" dirty="0">
                <a:solidFill>
                  <a:schemeClr val="bg1"/>
                </a:solidFill>
              </a:rPr>
              <a:t>, </a:t>
            </a:r>
            <a:br>
              <a:rPr lang="en-GB" sz="3800" dirty="0">
                <a:solidFill>
                  <a:schemeClr val="bg1"/>
                </a:solidFill>
              </a:rPr>
            </a:br>
            <a:r>
              <a:rPr lang="en-GB" sz="3800" dirty="0">
                <a:solidFill>
                  <a:schemeClr val="bg1"/>
                </a:solidFill>
              </a:rPr>
              <a:t>mae ’</a:t>
            </a:r>
            <a:r>
              <a:rPr lang="en-GB" sz="3800" dirty="0" err="1">
                <a:solidFill>
                  <a:schemeClr val="bg1"/>
                </a:solidFill>
              </a:rPr>
              <a:t>nghalon</a:t>
            </a:r>
            <a:r>
              <a:rPr lang="en-GB" sz="3800" dirty="0">
                <a:solidFill>
                  <a:schemeClr val="bg1"/>
                </a:solidFill>
              </a:rPr>
              <a:t> yn </a:t>
            </a:r>
            <a:r>
              <a:rPr lang="en-GB" sz="3800" dirty="0" err="1">
                <a:solidFill>
                  <a:schemeClr val="bg1"/>
                </a:solidFill>
              </a:rPr>
              <a:t>rhydd</a:t>
            </a:r>
            <a:r>
              <a:rPr lang="en-GB" sz="3800" dirty="0">
                <a:solidFill>
                  <a:schemeClr val="bg1"/>
                </a:solidFill>
              </a:rPr>
              <a:t>.</a:t>
            </a:r>
            <a:br>
              <a:rPr lang="en-GB" sz="3800" dirty="0">
                <a:solidFill>
                  <a:schemeClr val="bg1"/>
                </a:solidFill>
              </a:rPr>
            </a:br>
            <a:r>
              <a:rPr lang="en-GB" sz="3800" dirty="0" err="1">
                <a:solidFill>
                  <a:schemeClr val="bg1"/>
                </a:solidFill>
              </a:rPr>
              <a:t>Ti’n</a:t>
            </a:r>
            <a:r>
              <a:rPr lang="en-GB" sz="3800" dirty="0">
                <a:solidFill>
                  <a:schemeClr val="bg1"/>
                </a:solidFill>
              </a:rPr>
              <a:t> </a:t>
            </a:r>
            <a:r>
              <a:rPr lang="en-GB" sz="3800" dirty="0" err="1">
                <a:solidFill>
                  <a:schemeClr val="bg1"/>
                </a:solidFill>
              </a:rPr>
              <a:t>symud</a:t>
            </a:r>
            <a:r>
              <a:rPr lang="en-GB" sz="3800" dirty="0">
                <a:solidFill>
                  <a:schemeClr val="bg1"/>
                </a:solidFill>
              </a:rPr>
              <a:t> </a:t>
            </a:r>
            <a:r>
              <a:rPr lang="en-GB" sz="3800" dirty="0" err="1">
                <a:solidFill>
                  <a:schemeClr val="bg1"/>
                </a:solidFill>
              </a:rPr>
              <a:t>fy</a:t>
            </a:r>
            <a:r>
              <a:rPr lang="en-GB" sz="3800" dirty="0">
                <a:solidFill>
                  <a:schemeClr val="bg1"/>
                </a:solidFill>
              </a:rPr>
              <a:t> </a:t>
            </a:r>
            <a:r>
              <a:rPr lang="en-GB" sz="3800" dirty="0" err="1">
                <a:solidFill>
                  <a:schemeClr val="bg1"/>
                </a:solidFill>
              </a:rPr>
              <a:t>ofn</a:t>
            </a:r>
            <a:r>
              <a:rPr lang="en-GB" sz="3800" dirty="0">
                <a:solidFill>
                  <a:schemeClr val="bg1"/>
                </a:solidFill>
              </a:rPr>
              <a:t> ac yn </a:t>
            </a:r>
            <a:r>
              <a:rPr lang="en-GB" sz="3800" dirty="0" err="1">
                <a:solidFill>
                  <a:schemeClr val="bg1"/>
                </a:solidFill>
              </a:rPr>
              <a:t>fy</a:t>
            </a:r>
            <a:r>
              <a:rPr lang="en-GB" sz="3800" dirty="0">
                <a:solidFill>
                  <a:schemeClr val="bg1"/>
                </a:solidFill>
              </a:rPr>
              <a:t> </a:t>
            </a:r>
            <a:r>
              <a:rPr lang="en-GB" sz="3800" dirty="0" err="1">
                <a:solidFill>
                  <a:schemeClr val="bg1"/>
                </a:solidFill>
              </a:rPr>
              <a:t>ngwneud</a:t>
            </a:r>
            <a:r>
              <a:rPr lang="en-GB" sz="3800" dirty="0">
                <a:solidFill>
                  <a:schemeClr val="bg1"/>
                </a:solidFill>
              </a:rPr>
              <a:t> </a:t>
            </a:r>
            <a:r>
              <a:rPr lang="en-GB" sz="3800" dirty="0" err="1">
                <a:solidFill>
                  <a:schemeClr val="bg1"/>
                </a:solidFill>
              </a:rPr>
              <a:t>i</a:t>
            </a:r>
            <a:r>
              <a:rPr lang="en-GB" sz="3800" dirty="0">
                <a:solidFill>
                  <a:schemeClr val="bg1"/>
                </a:solidFill>
              </a:rPr>
              <a:t> yn 												</a:t>
            </a:r>
            <a:r>
              <a:rPr lang="en-GB" sz="3800" dirty="0" err="1">
                <a:solidFill>
                  <a:schemeClr val="bg1"/>
                </a:solidFill>
              </a:rPr>
              <a:t>fyw</a:t>
            </a:r>
            <a:r>
              <a:rPr lang="en-GB" sz="3800" dirty="0">
                <a:solidFill>
                  <a:schemeClr val="bg1"/>
                </a:solidFill>
              </a:rPr>
              <a:t>.</a:t>
            </a:r>
            <a:br>
              <a:rPr lang="en-GB" sz="3800" dirty="0">
                <a:solidFill>
                  <a:schemeClr val="bg1"/>
                </a:solidFill>
              </a:rPr>
            </a:br>
            <a:endParaRPr lang="en-GB" sz="3800" dirty="0">
              <a:solidFill>
                <a:schemeClr val="bg1"/>
              </a:solidFill>
            </a:endParaRPr>
          </a:p>
        </p:txBody>
      </p:sp>
      <p:sp>
        <p:nvSpPr>
          <p:cNvPr id="6" name="TextBox 2"/>
          <p:cNvSpPr txBox="1">
            <a:spLocks noChangeArrowheads="1"/>
          </p:cNvSpPr>
          <p:nvPr/>
        </p:nvSpPr>
        <p:spPr bwMode="auto">
          <a:xfrm>
            <a:off x="8172400" y="5996226"/>
            <a:ext cx="1285875" cy="861774"/>
          </a:xfrm>
          <a:prstGeom prst="rect">
            <a:avLst/>
          </a:prstGeom>
          <a:noFill/>
          <a:ln w="9525">
            <a:noFill/>
            <a:miter lim="800000"/>
            <a:headEnd/>
            <a:tailEnd/>
          </a:ln>
        </p:spPr>
        <p:txBody>
          <a:bodyPr>
            <a:spAutoFit/>
          </a:bodyPr>
          <a:lstStyle/>
          <a:p>
            <a:r>
              <a:rPr lang="en-GB" sz="5000" dirty="0">
                <a:solidFill>
                  <a:schemeClr val="bg1"/>
                </a:solidFill>
                <a:latin typeface="Webdings" pitchFamily="18" charset="2"/>
              </a:rPr>
              <a:t>4</a:t>
            </a:r>
            <a:endParaRPr lang="cy-GB" sz="5000" dirty="0">
              <a:solidFill>
                <a:schemeClr val="bg1"/>
              </a:solidFill>
              <a:latin typeface="Webdings" pitchFamily="18" charset="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a:xfrm>
            <a:off x="107504" y="332656"/>
            <a:ext cx="8893621" cy="5334000"/>
          </a:xfrm>
        </p:spPr>
        <p:txBody>
          <a:bodyPr/>
          <a:lstStyle/>
          <a:p>
            <a:pPr algn="l"/>
            <a:r>
              <a:rPr lang="en-GB" sz="3800" dirty="0">
                <a:solidFill>
                  <a:schemeClr val="bg1"/>
                </a:solidFill>
              </a:rPr>
              <a:t>Dad, </a:t>
            </a:r>
            <a:r>
              <a:rPr lang="en-GB" sz="3800" dirty="0" err="1">
                <a:solidFill>
                  <a:schemeClr val="bg1"/>
                </a:solidFill>
              </a:rPr>
              <a:t>rwy’n</a:t>
            </a:r>
            <a:r>
              <a:rPr lang="en-GB" sz="3800" dirty="0">
                <a:solidFill>
                  <a:schemeClr val="bg1"/>
                </a:solidFill>
              </a:rPr>
              <a:t> </a:t>
            </a:r>
            <a:r>
              <a:rPr lang="en-GB" sz="3800" dirty="0" err="1">
                <a:solidFill>
                  <a:schemeClr val="bg1"/>
                </a:solidFill>
              </a:rPr>
              <a:t>eiddo</a:t>
            </a:r>
            <a:r>
              <a:rPr lang="en-GB" sz="3800" dirty="0">
                <a:solidFill>
                  <a:schemeClr val="bg1"/>
                </a:solidFill>
              </a:rPr>
              <a:t> </a:t>
            </a:r>
            <a:r>
              <a:rPr lang="en-GB" sz="3800" dirty="0" err="1">
                <a:solidFill>
                  <a:schemeClr val="bg1"/>
                </a:solidFill>
              </a:rPr>
              <a:t>i</a:t>
            </a:r>
            <a:r>
              <a:rPr lang="en-GB" sz="3800" dirty="0">
                <a:solidFill>
                  <a:schemeClr val="bg1"/>
                </a:solidFill>
              </a:rPr>
              <a:t> </a:t>
            </a:r>
            <a:r>
              <a:rPr lang="en-GB" sz="3800" dirty="0" err="1">
                <a:solidFill>
                  <a:schemeClr val="bg1"/>
                </a:solidFill>
              </a:rPr>
              <a:t>Ti</a:t>
            </a:r>
            <a:r>
              <a:rPr lang="en-GB" sz="3800" dirty="0">
                <a:solidFill>
                  <a:schemeClr val="bg1"/>
                </a:solidFill>
              </a:rPr>
              <a:t>,</a:t>
            </a:r>
            <a:br>
              <a:rPr lang="en-GB" sz="3800" dirty="0">
                <a:solidFill>
                  <a:schemeClr val="bg1"/>
                </a:solidFill>
              </a:rPr>
            </a:br>
            <a:r>
              <a:rPr lang="en-GB" sz="3800" dirty="0" err="1">
                <a:solidFill>
                  <a:schemeClr val="bg1"/>
                </a:solidFill>
              </a:rPr>
              <a:t>Fy</a:t>
            </a:r>
            <a:r>
              <a:rPr lang="en-GB" sz="3800" dirty="0">
                <a:solidFill>
                  <a:schemeClr val="bg1"/>
                </a:solidFill>
              </a:rPr>
              <a:t> </a:t>
            </a:r>
            <a:r>
              <a:rPr lang="en-GB" sz="3800" dirty="0" err="1">
                <a:solidFill>
                  <a:schemeClr val="bg1"/>
                </a:solidFill>
              </a:rPr>
              <a:t>mhechod</a:t>
            </a:r>
            <a:r>
              <a:rPr lang="en-GB" sz="3800" dirty="0">
                <a:solidFill>
                  <a:schemeClr val="bg1"/>
                </a:solidFill>
              </a:rPr>
              <a:t> </a:t>
            </a:r>
            <a:r>
              <a:rPr lang="en-GB" sz="3800" dirty="0" err="1">
                <a:solidFill>
                  <a:schemeClr val="bg1"/>
                </a:solidFill>
              </a:rPr>
              <a:t>a’m</a:t>
            </a:r>
            <a:r>
              <a:rPr lang="en-GB" sz="3800" dirty="0">
                <a:solidFill>
                  <a:schemeClr val="bg1"/>
                </a:solidFill>
              </a:rPr>
              <a:t> </a:t>
            </a:r>
            <a:r>
              <a:rPr lang="en-GB" sz="3800" dirty="0" err="1">
                <a:solidFill>
                  <a:schemeClr val="bg1"/>
                </a:solidFill>
              </a:rPr>
              <a:t>gwarth</a:t>
            </a:r>
            <a:r>
              <a:rPr lang="en-GB" sz="3800" dirty="0">
                <a:solidFill>
                  <a:schemeClr val="bg1"/>
                </a:solidFill>
              </a:rPr>
              <a:t> </a:t>
            </a:r>
            <a:br>
              <a:rPr lang="en-GB" sz="3800" dirty="0">
                <a:solidFill>
                  <a:schemeClr val="bg1"/>
                </a:solidFill>
              </a:rPr>
            </a:br>
            <a:r>
              <a:rPr lang="en-GB" sz="3800" dirty="0" err="1">
                <a:solidFill>
                  <a:schemeClr val="bg1"/>
                </a:solidFill>
              </a:rPr>
              <a:t>nawr</a:t>
            </a:r>
            <a:r>
              <a:rPr lang="en-GB" sz="3800" dirty="0">
                <a:solidFill>
                  <a:schemeClr val="bg1"/>
                </a:solidFill>
              </a:rPr>
              <a:t> wrth y </a:t>
            </a:r>
            <a:r>
              <a:rPr lang="en-GB" sz="3800" dirty="0" err="1">
                <a:solidFill>
                  <a:schemeClr val="bg1"/>
                </a:solidFill>
              </a:rPr>
              <a:t>groes</a:t>
            </a:r>
            <a:r>
              <a:rPr lang="en-GB" sz="3800" dirty="0">
                <a:solidFill>
                  <a:schemeClr val="bg1"/>
                </a:solidFill>
              </a:rPr>
              <a:t> - </a:t>
            </a:r>
            <a:r>
              <a:rPr lang="en-GB" sz="3800" dirty="0" err="1">
                <a:solidFill>
                  <a:schemeClr val="bg1"/>
                </a:solidFill>
              </a:rPr>
              <a:t>rwyf</a:t>
            </a:r>
            <a:r>
              <a:rPr lang="en-GB" sz="3800" dirty="0">
                <a:solidFill>
                  <a:schemeClr val="bg1"/>
                </a:solidFill>
              </a:rPr>
              <a:t> yn eu </a:t>
            </a:r>
            <a:r>
              <a:rPr lang="en-GB" sz="3800" dirty="0" err="1">
                <a:solidFill>
                  <a:schemeClr val="bg1"/>
                </a:solidFill>
              </a:rPr>
              <a:t>rhoi</a:t>
            </a:r>
            <a:r>
              <a:rPr lang="en-GB" sz="3800" dirty="0">
                <a:solidFill>
                  <a:schemeClr val="bg1"/>
                </a:solidFill>
              </a:rPr>
              <a:t>.</a:t>
            </a:r>
            <a:br>
              <a:rPr lang="en-GB" sz="3800" dirty="0">
                <a:solidFill>
                  <a:schemeClr val="bg1"/>
                </a:solidFill>
              </a:rPr>
            </a:br>
            <a:r>
              <a:rPr lang="en-GB" sz="3800" dirty="0" err="1">
                <a:solidFill>
                  <a:schemeClr val="bg1"/>
                </a:solidFill>
              </a:rPr>
              <a:t>Rwyf</a:t>
            </a:r>
            <a:r>
              <a:rPr lang="en-GB" sz="3800" dirty="0">
                <a:solidFill>
                  <a:schemeClr val="bg1"/>
                </a:solidFill>
              </a:rPr>
              <a:t> yn </a:t>
            </a:r>
            <a:r>
              <a:rPr lang="en-GB" sz="3800" dirty="0" err="1">
                <a:solidFill>
                  <a:schemeClr val="bg1"/>
                </a:solidFill>
              </a:rPr>
              <a:t>dod</a:t>
            </a:r>
            <a:r>
              <a:rPr lang="en-GB" sz="3800" dirty="0">
                <a:solidFill>
                  <a:schemeClr val="bg1"/>
                </a:solidFill>
              </a:rPr>
              <a:t>; </a:t>
            </a:r>
            <a:r>
              <a:rPr lang="en-GB" sz="3800" dirty="0" err="1">
                <a:solidFill>
                  <a:schemeClr val="bg1"/>
                </a:solidFill>
              </a:rPr>
              <a:t>dod</a:t>
            </a:r>
            <a:r>
              <a:rPr lang="en-GB" sz="3800" dirty="0">
                <a:solidFill>
                  <a:schemeClr val="bg1"/>
                </a:solidFill>
              </a:rPr>
              <a:t> </a:t>
            </a:r>
            <a:r>
              <a:rPr lang="en-GB" sz="3800" dirty="0" err="1">
                <a:solidFill>
                  <a:schemeClr val="bg1"/>
                </a:solidFill>
              </a:rPr>
              <a:t>nawr</a:t>
            </a:r>
            <a:r>
              <a:rPr lang="en-GB" sz="3800" dirty="0">
                <a:solidFill>
                  <a:schemeClr val="bg1"/>
                </a:solidFill>
              </a:rPr>
              <a:t> </a:t>
            </a:r>
            <a:r>
              <a:rPr lang="en-GB" sz="3800" dirty="0" err="1">
                <a:solidFill>
                  <a:schemeClr val="bg1"/>
                </a:solidFill>
              </a:rPr>
              <a:t>i’r</a:t>
            </a:r>
            <a:r>
              <a:rPr lang="en-GB" sz="3800" dirty="0">
                <a:solidFill>
                  <a:schemeClr val="bg1"/>
                </a:solidFill>
              </a:rPr>
              <a:t> </a:t>
            </a:r>
            <a:r>
              <a:rPr lang="en-GB" sz="3800" dirty="0" err="1">
                <a:solidFill>
                  <a:schemeClr val="bg1"/>
                </a:solidFill>
              </a:rPr>
              <a:t>lle</a:t>
            </a:r>
            <a:r>
              <a:rPr lang="en-GB" sz="3800" dirty="0">
                <a:solidFill>
                  <a:schemeClr val="bg1"/>
                </a:solidFill>
              </a:rPr>
              <a:t> </a:t>
            </a:r>
            <a:r>
              <a:rPr lang="en-GB" sz="3800" dirty="0" err="1">
                <a:solidFill>
                  <a:schemeClr val="bg1"/>
                </a:solidFill>
              </a:rPr>
              <a:t>dylwn</a:t>
            </a:r>
            <a:r>
              <a:rPr lang="en-GB" sz="3800" dirty="0">
                <a:solidFill>
                  <a:schemeClr val="bg1"/>
                </a:solidFill>
              </a:rPr>
              <a:t> </a:t>
            </a:r>
            <a:r>
              <a:rPr lang="en-GB" sz="3800" dirty="0" err="1">
                <a:solidFill>
                  <a:schemeClr val="bg1"/>
                </a:solidFill>
              </a:rPr>
              <a:t>fod</a:t>
            </a:r>
            <a:r>
              <a:rPr lang="en-GB" sz="3800" dirty="0">
                <a:solidFill>
                  <a:schemeClr val="bg1"/>
                </a:solidFill>
              </a:rPr>
              <a:t>,</a:t>
            </a:r>
            <a:br>
              <a:rPr lang="en-GB" sz="3800" dirty="0">
                <a:solidFill>
                  <a:schemeClr val="bg1"/>
                </a:solidFill>
              </a:rPr>
            </a:br>
            <a:r>
              <a:rPr lang="en-GB" sz="3800" dirty="0" err="1">
                <a:solidFill>
                  <a:schemeClr val="bg1"/>
                </a:solidFill>
              </a:rPr>
              <a:t>Adref</a:t>
            </a:r>
            <a:r>
              <a:rPr lang="en-GB" sz="3800" dirty="0">
                <a:solidFill>
                  <a:schemeClr val="bg1"/>
                </a:solidFill>
              </a:rPr>
              <a:t> </a:t>
            </a:r>
            <a:r>
              <a:rPr lang="en-GB" sz="3800" dirty="0" err="1">
                <a:solidFill>
                  <a:schemeClr val="bg1"/>
                </a:solidFill>
              </a:rPr>
              <a:t>i’th</a:t>
            </a:r>
            <a:r>
              <a:rPr lang="en-GB" sz="3800" dirty="0">
                <a:solidFill>
                  <a:schemeClr val="bg1"/>
                </a:solidFill>
              </a:rPr>
              <a:t> </a:t>
            </a:r>
            <a:r>
              <a:rPr lang="en-GB" sz="3800" dirty="0" err="1">
                <a:solidFill>
                  <a:schemeClr val="bg1"/>
                </a:solidFill>
              </a:rPr>
              <a:t>gwmni</a:t>
            </a:r>
            <a:r>
              <a:rPr lang="en-GB" sz="3800" dirty="0">
                <a:solidFill>
                  <a:schemeClr val="bg1"/>
                </a:solidFill>
              </a:rPr>
              <a:t>, </a:t>
            </a:r>
            <a:r>
              <a:rPr lang="en-GB" sz="3800" dirty="0" err="1">
                <a:solidFill>
                  <a:schemeClr val="bg1"/>
                </a:solidFill>
              </a:rPr>
              <a:t>i</a:t>
            </a:r>
            <a:r>
              <a:rPr lang="en-GB" sz="3800" dirty="0">
                <a:solidFill>
                  <a:schemeClr val="bg1"/>
                </a:solidFill>
              </a:rPr>
              <a:t> </a:t>
            </a:r>
            <a:r>
              <a:rPr lang="en-GB" sz="3800" dirty="0" err="1">
                <a:solidFill>
                  <a:schemeClr val="bg1"/>
                </a:solidFill>
              </a:rPr>
              <a:t>mewn</a:t>
            </a:r>
            <a:r>
              <a:rPr lang="en-GB" sz="3800" dirty="0">
                <a:solidFill>
                  <a:schemeClr val="bg1"/>
                </a:solidFill>
              </a:rPr>
              <a:t> </a:t>
            </a:r>
            <a:r>
              <a:rPr lang="en-GB" sz="3800" dirty="0" err="1">
                <a:solidFill>
                  <a:schemeClr val="bg1"/>
                </a:solidFill>
              </a:rPr>
              <a:t>i’th</a:t>
            </a:r>
            <a:r>
              <a:rPr lang="en-GB" sz="3800" dirty="0">
                <a:solidFill>
                  <a:schemeClr val="bg1"/>
                </a:solidFill>
              </a:rPr>
              <a:t> </a:t>
            </a:r>
            <a:r>
              <a:rPr lang="en-GB" sz="3800" dirty="0" err="1">
                <a:solidFill>
                  <a:schemeClr val="bg1"/>
                </a:solidFill>
              </a:rPr>
              <a:t>gôl</a:t>
            </a:r>
            <a:r>
              <a:rPr lang="en-GB" sz="3800" dirty="0">
                <a:solidFill>
                  <a:schemeClr val="bg1"/>
                </a:solidFill>
              </a:rPr>
              <a:t>,</a:t>
            </a:r>
            <a:br>
              <a:rPr lang="en-GB" sz="3800" dirty="0">
                <a:solidFill>
                  <a:schemeClr val="bg1"/>
                </a:solidFill>
              </a:rPr>
            </a:br>
            <a:r>
              <a:rPr lang="en-GB" sz="3800" dirty="0">
                <a:solidFill>
                  <a:schemeClr val="bg1"/>
                </a:solidFill>
              </a:rPr>
              <a:t>Dad, </a:t>
            </a:r>
            <a:r>
              <a:rPr lang="en-GB" sz="3800" dirty="0" err="1">
                <a:solidFill>
                  <a:schemeClr val="bg1"/>
                </a:solidFill>
              </a:rPr>
              <a:t>atat</a:t>
            </a:r>
            <a:r>
              <a:rPr lang="en-GB" sz="3800" dirty="0">
                <a:solidFill>
                  <a:schemeClr val="bg1"/>
                </a:solidFill>
              </a:rPr>
              <a:t> </a:t>
            </a:r>
            <a:r>
              <a:rPr lang="en-GB" sz="3800" dirty="0" err="1">
                <a:solidFill>
                  <a:schemeClr val="bg1"/>
                </a:solidFill>
              </a:rPr>
              <a:t>Ti</a:t>
            </a:r>
            <a:r>
              <a:rPr lang="en-GB" sz="3800" dirty="0">
                <a:solidFill>
                  <a:schemeClr val="bg1"/>
                </a:solidFill>
              </a:rPr>
              <a:t> </a:t>
            </a:r>
            <a:r>
              <a:rPr lang="en-GB" sz="3800" dirty="0" err="1">
                <a:solidFill>
                  <a:schemeClr val="bg1"/>
                </a:solidFill>
              </a:rPr>
              <a:t>rwy’n</a:t>
            </a:r>
            <a:r>
              <a:rPr lang="en-GB" sz="3800" dirty="0">
                <a:solidFill>
                  <a:schemeClr val="bg1"/>
                </a:solidFill>
              </a:rPr>
              <a:t> </a:t>
            </a:r>
            <a:r>
              <a:rPr lang="en-GB" sz="3800" dirty="0" err="1">
                <a:solidFill>
                  <a:schemeClr val="bg1"/>
                </a:solidFill>
              </a:rPr>
              <a:t>dod</a:t>
            </a:r>
            <a:r>
              <a:rPr lang="en-GB" sz="3800" dirty="0">
                <a:solidFill>
                  <a:schemeClr val="bg1"/>
                </a:solidFill>
              </a:rPr>
              <a:t>,</a:t>
            </a:r>
            <a:br>
              <a:rPr lang="en-GB" sz="3800" dirty="0">
                <a:solidFill>
                  <a:schemeClr val="bg1"/>
                </a:solidFill>
              </a:rPr>
            </a:br>
            <a:r>
              <a:rPr lang="en-GB" sz="3800" dirty="0">
                <a:solidFill>
                  <a:schemeClr val="bg1"/>
                </a:solidFill>
              </a:rPr>
              <a:t>Yn </a:t>
            </a:r>
            <a:r>
              <a:rPr lang="en-GB" sz="3800" dirty="0" err="1">
                <a:solidFill>
                  <a:schemeClr val="bg1"/>
                </a:solidFill>
              </a:rPr>
              <a:t>tywallt</a:t>
            </a:r>
            <a:r>
              <a:rPr lang="en-GB" sz="3800" dirty="0">
                <a:solidFill>
                  <a:schemeClr val="bg1"/>
                </a:solidFill>
              </a:rPr>
              <a:t> </a:t>
            </a:r>
            <a:r>
              <a:rPr lang="en-GB" sz="3800" dirty="0" err="1">
                <a:solidFill>
                  <a:schemeClr val="bg1"/>
                </a:solidFill>
              </a:rPr>
              <a:t>fy</a:t>
            </a:r>
            <a:r>
              <a:rPr lang="en-GB" sz="3800" dirty="0">
                <a:solidFill>
                  <a:schemeClr val="bg1"/>
                </a:solidFill>
              </a:rPr>
              <a:t> </a:t>
            </a:r>
            <a:r>
              <a:rPr lang="en-GB" sz="3800" dirty="0" err="1">
                <a:solidFill>
                  <a:schemeClr val="bg1"/>
                </a:solidFill>
              </a:rPr>
              <a:t>moliant</a:t>
            </a:r>
            <a:r>
              <a:rPr lang="en-GB" sz="3800" dirty="0">
                <a:solidFill>
                  <a:schemeClr val="bg1"/>
                </a:solidFill>
              </a:rPr>
              <a:t> </a:t>
            </a:r>
            <a:r>
              <a:rPr lang="en-GB" sz="3800" dirty="0" err="1">
                <a:solidFill>
                  <a:schemeClr val="bg1"/>
                </a:solidFill>
              </a:rPr>
              <a:t>a’m</a:t>
            </a:r>
            <a:r>
              <a:rPr lang="en-GB" sz="3800" dirty="0">
                <a:solidFill>
                  <a:schemeClr val="bg1"/>
                </a:solidFill>
              </a:rPr>
              <a:t> </a:t>
            </a:r>
            <a:r>
              <a:rPr lang="en-GB" sz="3800" dirty="0" err="1">
                <a:solidFill>
                  <a:schemeClr val="bg1"/>
                </a:solidFill>
              </a:rPr>
              <a:t>serch</a:t>
            </a:r>
            <a:r>
              <a:rPr lang="en-GB" sz="3800" dirty="0">
                <a:solidFill>
                  <a:schemeClr val="bg1"/>
                </a:solidFill>
              </a:rPr>
              <a:t>;</a:t>
            </a:r>
            <a:br>
              <a:rPr lang="en-GB" sz="3800" dirty="0">
                <a:solidFill>
                  <a:schemeClr val="bg1"/>
                </a:solidFill>
              </a:rPr>
            </a:br>
            <a:r>
              <a:rPr lang="en-GB" sz="3800" dirty="0" err="1">
                <a:solidFill>
                  <a:schemeClr val="bg1"/>
                </a:solidFill>
              </a:rPr>
              <a:t>Rwy’n</a:t>
            </a:r>
            <a:r>
              <a:rPr lang="en-GB" sz="3800" dirty="0">
                <a:solidFill>
                  <a:schemeClr val="bg1"/>
                </a:solidFill>
              </a:rPr>
              <a:t> </a:t>
            </a:r>
            <a:r>
              <a:rPr lang="en-GB" sz="3800" dirty="0" err="1">
                <a:solidFill>
                  <a:schemeClr val="bg1"/>
                </a:solidFill>
              </a:rPr>
              <a:t>ildio</a:t>
            </a:r>
            <a:r>
              <a:rPr lang="en-GB" sz="3800" dirty="0">
                <a:solidFill>
                  <a:schemeClr val="bg1"/>
                </a:solidFill>
              </a:rPr>
              <a:t> ’</a:t>
            </a:r>
            <a:r>
              <a:rPr lang="en-GB" sz="3800" dirty="0" err="1">
                <a:solidFill>
                  <a:schemeClr val="bg1"/>
                </a:solidFill>
              </a:rPr>
              <a:t>nghalon</a:t>
            </a:r>
            <a:r>
              <a:rPr lang="en-GB" sz="3800" dirty="0">
                <a:solidFill>
                  <a:schemeClr val="bg1"/>
                </a:solidFill>
              </a:rPr>
              <a:t>, </a:t>
            </a:r>
            <a:r>
              <a:rPr lang="en-GB" sz="3800" dirty="0" err="1">
                <a:solidFill>
                  <a:schemeClr val="bg1"/>
                </a:solidFill>
              </a:rPr>
              <a:t>mae’n</a:t>
            </a:r>
            <a:r>
              <a:rPr lang="en-GB" sz="3800" dirty="0">
                <a:solidFill>
                  <a:schemeClr val="bg1"/>
                </a:solidFill>
              </a:rPr>
              <a:t> </a:t>
            </a:r>
            <a:r>
              <a:rPr lang="en-GB" sz="3800" dirty="0" err="1">
                <a:solidFill>
                  <a:schemeClr val="bg1"/>
                </a:solidFill>
              </a:rPr>
              <a:t>ormod</a:t>
            </a:r>
            <a:r>
              <a:rPr lang="en-GB" sz="3800" dirty="0">
                <a:solidFill>
                  <a:schemeClr val="bg1"/>
                </a:solidFill>
              </a:rPr>
              <a:t> </a:t>
            </a:r>
            <a:r>
              <a:rPr lang="en-GB" sz="3800" dirty="0" err="1">
                <a:solidFill>
                  <a:schemeClr val="bg1"/>
                </a:solidFill>
              </a:rPr>
              <a:t>nawr</a:t>
            </a:r>
            <a:r>
              <a:rPr lang="en-GB" sz="3800" dirty="0">
                <a:solidFill>
                  <a:schemeClr val="bg1"/>
                </a:solidFill>
              </a:rPr>
              <a:t>,</a:t>
            </a:r>
            <a:br>
              <a:rPr lang="en-GB" sz="3800" dirty="0">
                <a:solidFill>
                  <a:schemeClr val="bg1"/>
                </a:solidFill>
              </a:rPr>
            </a:br>
            <a:r>
              <a:rPr lang="en-GB" sz="3800" dirty="0" err="1">
                <a:solidFill>
                  <a:schemeClr val="bg1"/>
                </a:solidFill>
              </a:rPr>
              <a:t>Rwy’n</a:t>
            </a:r>
            <a:r>
              <a:rPr lang="en-GB" sz="3800" dirty="0">
                <a:solidFill>
                  <a:schemeClr val="bg1"/>
                </a:solidFill>
              </a:rPr>
              <a:t> </a:t>
            </a:r>
            <a:r>
              <a:rPr lang="en-GB" sz="3800" dirty="0" err="1">
                <a:solidFill>
                  <a:schemeClr val="bg1"/>
                </a:solidFill>
              </a:rPr>
              <a:t>suddo’n</a:t>
            </a:r>
            <a:r>
              <a:rPr lang="en-GB" sz="3800" dirty="0">
                <a:solidFill>
                  <a:schemeClr val="bg1"/>
                </a:solidFill>
              </a:rPr>
              <a:t> </a:t>
            </a:r>
            <a:r>
              <a:rPr lang="en-GB" sz="3800" dirty="0" err="1">
                <a:solidFill>
                  <a:schemeClr val="bg1"/>
                </a:solidFill>
              </a:rPr>
              <a:t>ddyfnach</a:t>
            </a:r>
            <a:r>
              <a:rPr lang="en-GB" sz="3800" dirty="0">
                <a:solidFill>
                  <a:schemeClr val="bg1"/>
                </a:solidFill>
              </a:rPr>
              <a:t> </a:t>
            </a:r>
            <a:r>
              <a:rPr lang="en-GB" sz="3800" dirty="0" err="1">
                <a:solidFill>
                  <a:schemeClr val="bg1"/>
                </a:solidFill>
              </a:rPr>
              <a:t>i</a:t>
            </a:r>
            <a:r>
              <a:rPr lang="en-GB" sz="3800" dirty="0">
                <a:solidFill>
                  <a:schemeClr val="bg1"/>
                </a:solidFill>
              </a:rPr>
              <a:t> </a:t>
            </a:r>
            <a:r>
              <a:rPr lang="en-GB" sz="3800" dirty="0" err="1">
                <a:solidFill>
                  <a:schemeClr val="bg1"/>
                </a:solidFill>
              </a:rPr>
              <a:t>mewn</a:t>
            </a:r>
            <a:r>
              <a:rPr lang="en-GB" sz="3800" dirty="0">
                <a:solidFill>
                  <a:schemeClr val="bg1"/>
                </a:solidFill>
              </a:rPr>
              <a:t> </a:t>
            </a:r>
            <a:r>
              <a:rPr lang="en-GB" sz="3800" dirty="0" err="1">
                <a:solidFill>
                  <a:schemeClr val="bg1"/>
                </a:solidFill>
              </a:rPr>
              <a:t>i’th</a:t>
            </a:r>
            <a:r>
              <a:rPr lang="en-GB" sz="3800" dirty="0">
                <a:solidFill>
                  <a:schemeClr val="bg1"/>
                </a:solidFill>
              </a:rPr>
              <a:t> 												</a:t>
            </a:r>
            <a:r>
              <a:rPr lang="en-GB" sz="3800" dirty="0" err="1">
                <a:solidFill>
                  <a:schemeClr val="bg1"/>
                </a:solidFill>
              </a:rPr>
              <a:t>gariad</a:t>
            </a:r>
            <a:r>
              <a:rPr lang="en-GB" sz="3800" dirty="0">
                <a:solidFill>
                  <a:schemeClr val="bg1"/>
                </a:solidFill>
              </a:rPr>
              <a:t>.</a:t>
            </a:r>
            <a:br>
              <a:rPr lang="en-GB" sz="3800" dirty="0">
                <a:solidFill>
                  <a:schemeClr val="bg1"/>
                </a:solidFill>
              </a:rPr>
            </a:br>
            <a:endParaRPr lang="en-GB" sz="3800" dirty="0">
              <a:solidFill>
                <a:schemeClr val="bg1"/>
              </a:solidFill>
            </a:endParaRPr>
          </a:p>
        </p:txBody>
      </p:sp>
      <p:sp>
        <p:nvSpPr>
          <p:cNvPr id="6" name="TextBox 2"/>
          <p:cNvSpPr txBox="1">
            <a:spLocks noChangeArrowheads="1"/>
          </p:cNvSpPr>
          <p:nvPr/>
        </p:nvSpPr>
        <p:spPr bwMode="auto">
          <a:xfrm>
            <a:off x="8172400" y="5996226"/>
            <a:ext cx="1285875" cy="861774"/>
          </a:xfrm>
          <a:prstGeom prst="rect">
            <a:avLst/>
          </a:prstGeom>
          <a:noFill/>
          <a:ln w="9525">
            <a:noFill/>
            <a:miter lim="800000"/>
            <a:headEnd/>
            <a:tailEnd/>
          </a:ln>
        </p:spPr>
        <p:txBody>
          <a:bodyPr>
            <a:spAutoFit/>
          </a:bodyPr>
          <a:lstStyle/>
          <a:p>
            <a:r>
              <a:rPr lang="en-GB" sz="5000" dirty="0">
                <a:solidFill>
                  <a:schemeClr val="bg1"/>
                </a:solidFill>
                <a:latin typeface="Webdings" pitchFamily="18" charset="2"/>
              </a:rPr>
              <a:t>4</a:t>
            </a:r>
            <a:endParaRPr lang="cy-GB" sz="5000" dirty="0">
              <a:solidFill>
                <a:schemeClr val="bg1"/>
              </a:solidFill>
              <a:latin typeface="Webdings" pitchFamily="18" charset="2"/>
            </a:endParaRPr>
          </a:p>
        </p:txBody>
      </p:sp>
    </p:spTree>
    <p:extLst>
      <p:ext uri="{BB962C8B-B14F-4D97-AF65-F5344CB8AC3E}">
        <p14:creationId xmlns:p14="http://schemas.microsoft.com/office/powerpoint/2010/main" val="145011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51520" y="260648"/>
            <a:ext cx="9071992" cy="5328319"/>
          </a:xfrm>
        </p:spPr>
        <p:txBody>
          <a:bodyPr/>
          <a:lstStyle/>
          <a:p>
            <a:pPr algn="l"/>
            <a:r>
              <a:rPr lang="en-GB" sz="4000" dirty="0">
                <a:solidFill>
                  <a:schemeClr val="bg1"/>
                </a:solidFill>
              </a:rPr>
              <a:t>Wedi’n </a:t>
            </a:r>
            <a:r>
              <a:rPr lang="en-GB" sz="4000" dirty="0" err="1">
                <a:solidFill>
                  <a:schemeClr val="bg1"/>
                </a:solidFill>
              </a:rPr>
              <a:t>dewis</a:t>
            </a:r>
            <a:r>
              <a:rPr lang="en-GB" sz="4000" dirty="0">
                <a:solidFill>
                  <a:schemeClr val="bg1"/>
                </a:solidFill>
              </a:rPr>
              <a:t> </a:t>
            </a:r>
            <a:r>
              <a:rPr lang="en-GB" sz="4000" dirty="0" err="1">
                <a:solidFill>
                  <a:schemeClr val="bg1"/>
                </a:solidFill>
              </a:rPr>
              <a:t>a’n</a:t>
            </a:r>
            <a:r>
              <a:rPr lang="en-GB" sz="4000" dirty="0">
                <a:solidFill>
                  <a:schemeClr val="bg1"/>
                </a:solidFill>
              </a:rPr>
              <a:t> </a:t>
            </a:r>
            <a:r>
              <a:rPr lang="en-GB" sz="4000" dirty="0" err="1">
                <a:solidFill>
                  <a:schemeClr val="bg1"/>
                </a:solidFill>
              </a:rPr>
              <a:t>caru’n</a:t>
            </a:r>
            <a:r>
              <a:rPr lang="en-GB" sz="4000" dirty="0">
                <a:solidFill>
                  <a:schemeClr val="bg1"/>
                </a:solidFill>
              </a:rPr>
              <a:t> </a:t>
            </a:r>
            <a:r>
              <a:rPr lang="en-GB" sz="4000" dirty="0" err="1">
                <a:solidFill>
                  <a:schemeClr val="bg1"/>
                </a:solidFill>
              </a:rPr>
              <a:t>llwyr</a:t>
            </a:r>
            <a:br>
              <a:rPr lang="en-GB" sz="4000" dirty="0">
                <a:solidFill>
                  <a:schemeClr val="bg1"/>
                </a:solidFill>
              </a:rPr>
            </a:br>
            <a:r>
              <a:rPr lang="en-GB" sz="4000" dirty="0">
                <a:solidFill>
                  <a:schemeClr val="bg1"/>
                </a:solidFill>
              </a:rPr>
              <a:t>Yn </a:t>
            </a:r>
            <a:r>
              <a:rPr lang="en-GB" sz="4000" dirty="0" err="1">
                <a:solidFill>
                  <a:schemeClr val="bg1"/>
                </a:solidFill>
              </a:rPr>
              <a:t>feibion</a:t>
            </a:r>
            <a:r>
              <a:rPr lang="en-GB" sz="4000" dirty="0">
                <a:solidFill>
                  <a:schemeClr val="bg1"/>
                </a:solidFill>
              </a:rPr>
              <a:t> a </a:t>
            </a:r>
            <a:r>
              <a:rPr lang="en-GB" sz="4000" dirty="0" err="1">
                <a:solidFill>
                  <a:schemeClr val="bg1"/>
                </a:solidFill>
              </a:rPr>
              <a:t>merched</a:t>
            </a:r>
            <a:r>
              <a:rPr lang="en-GB" sz="4000" dirty="0">
                <a:solidFill>
                  <a:schemeClr val="bg1"/>
                </a:solidFill>
              </a:rPr>
              <a:t>, </a:t>
            </a:r>
            <a:br>
              <a:rPr lang="en-GB" sz="4000" dirty="0">
                <a:solidFill>
                  <a:schemeClr val="bg1"/>
                </a:solidFill>
              </a:rPr>
            </a:br>
            <a:r>
              <a:rPr lang="en-GB" sz="4000" dirty="0">
                <a:solidFill>
                  <a:schemeClr val="bg1"/>
                </a:solidFill>
              </a:rPr>
              <a:t>am </a:t>
            </a:r>
            <a:r>
              <a:rPr lang="en-GB" sz="4000" dirty="0" err="1">
                <a:solidFill>
                  <a:schemeClr val="bg1"/>
                </a:solidFill>
              </a:rPr>
              <a:t>byth</a:t>
            </a:r>
            <a:r>
              <a:rPr lang="en-GB" sz="4000" dirty="0">
                <a:solidFill>
                  <a:schemeClr val="bg1"/>
                </a:solidFill>
              </a:rPr>
              <a:t> yn </a:t>
            </a:r>
            <a:r>
              <a:rPr lang="en-GB" sz="4000" dirty="0" err="1">
                <a:solidFill>
                  <a:schemeClr val="bg1"/>
                </a:solidFill>
              </a:rPr>
              <a:t>dy</a:t>
            </a:r>
            <a:r>
              <a:rPr lang="en-GB" sz="4000" dirty="0">
                <a:solidFill>
                  <a:schemeClr val="bg1"/>
                </a:solidFill>
              </a:rPr>
              <a:t> </a:t>
            </a:r>
            <a:r>
              <a:rPr lang="en-GB" sz="4000" dirty="0" err="1">
                <a:solidFill>
                  <a:schemeClr val="bg1"/>
                </a:solidFill>
              </a:rPr>
              <a:t>gariad</a:t>
            </a:r>
            <a:r>
              <a:rPr lang="en-GB" sz="4000" dirty="0">
                <a:solidFill>
                  <a:schemeClr val="bg1"/>
                </a:solidFill>
              </a:rPr>
              <a:t> di.</a:t>
            </a:r>
            <a:br>
              <a:rPr lang="en-GB" sz="4000" dirty="0">
                <a:solidFill>
                  <a:schemeClr val="bg1"/>
                </a:solidFill>
              </a:rPr>
            </a:br>
            <a:br>
              <a:rPr lang="en-GB" sz="4000" dirty="0">
                <a:solidFill>
                  <a:schemeClr val="bg1"/>
                </a:solidFill>
              </a:rPr>
            </a:br>
            <a:r>
              <a:rPr lang="en-GB" sz="4000" dirty="0" err="1">
                <a:solidFill>
                  <a:schemeClr val="bg1"/>
                </a:solidFill>
              </a:rPr>
              <a:t>Rwyf</a:t>
            </a:r>
            <a:r>
              <a:rPr lang="en-GB" sz="4000" dirty="0">
                <a:solidFill>
                  <a:schemeClr val="bg1"/>
                </a:solidFill>
              </a:rPr>
              <a:t> yn </a:t>
            </a:r>
            <a:r>
              <a:rPr lang="en-GB" sz="4000" dirty="0" err="1">
                <a:solidFill>
                  <a:schemeClr val="bg1"/>
                </a:solidFill>
              </a:rPr>
              <a:t>dod</a:t>
            </a:r>
            <a:r>
              <a:rPr lang="en-GB" sz="4000" dirty="0">
                <a:solidFill>
                  <a:schemeClr val="bg1"/>
                </a:solidFill>
              </a:rPr>
              <a:t> - </a:t>
            </a:r>
            <a:r>
              <a:rPr lang="en-GB" sz="4000" dirty="0" err="1">
                <a:solidFill>
                  <a:schemeClr val="bg1"/>
                </a:solidFill>
              </a:rPr>
              <a:t>dod</a:t>
            </a:r>
            <a:r>
              <a:rPr lang="en-GB" sz="4000" dirty="0">
                <a:solidFill>
                  <a:schemeClr val="bg1"/>
                </a:solidFill>
              </a:rPr>
              <a:t> </a:t>
            </a:r>
            <a:r>
              <a:rPr lang="en-GB" sz="4000" dirty="0" err="1">
                <a:solidFill>
                  <a:schemeClr val="bg1"/>
                </a:solidFill>
              </a:rPr>
              <a:t>nawr</a:t>
            </a:r>
            <a:r>
              <a:rPr lang="en-GB" sz="4000" dirty="0">
                <a:solidFill>
                  <a:schemeClr val="bg1"/>
                </a:solidFill>
              </a:rPr>
              <a:t> </a:t>
            </a:r>
            <a:r>
              <a:rPr lang="en-GB" sz="4000" dirty="0" err="1">
                <a:solidFill>
                  <a:schemeClr val="bg1"/>
                </a:solidFill>
              </a:rPr>
              <a:t>i’r</a:t>
            </a:r>
            <a:r>
              <a:rPr lang="en-GB" sz="4000" dirty="0">
                <a:solidFill>
                  <a:schemeClr val="bg1"/>
                </a:solidFill>
              </a:rPr>
              <a:t> </a:t>
            </a:r>
            <a:r>
              <a:rPr lang="en-GB" sz="4000" dirty="0" err="1">
                <a:solidFill>
                  <a:schemeClr val="bg1"/>
                </a:solidFill>
              </a:rPr>
              <a:t>lle</a:t>
            </a:r>
            <a:r>
              <a:rPr lang="en-GB" sz="4000" dirty="0">
                <a:solidFill>
                  <a:schemeClr val="bg1"/>
                </a:solidFill>
              </a:rPr>
              <a:t> </a:t>
            </a:r>
            <a:r>
              <a:rPr lang="en-GB" sz="4000" dirty="0" err="1">
                <a:solidFill>
                  <a:schemeClr val="bg1"/>
                </a:solidFill>
              </a:rPr>
              <a:t>dylwn</a:t>
            </a:r>
            <a:r>
              <a:rPr lang="en-GB" sz="4000" dirty="0">
                <a:solidFill>
                  <a:schemeClr val="bg1"/>
                </a:solidFill>
              </a:rPr>
              <a:t> 												</a:t>
            </a:r>
            <a:r>
              <a:rPr lang="en-GB" sz="4000" dirty="0" err="1">
                <a:solidFill>
                  <a:schemeClr val="bg1"/>
                </a:solidFill>
              </a:rPr>
              <a:t>fod</a:t>
            </a:r>
            <a:br>
              <a:rPr lang="en-GB" sz="4000" dirty="0">
                <a:solidFill>
                  <a:schemeClr val="bg1"/>
                </a:solidFill>
              </a:rPr>
            </a:br>
            <a:r>
              <a:rPr lang="en-GB" sz="4000" dirty="0" err="1">
                <a:solidFill>
                  <a:schemeClr val="bg1"/>
                </a:solidFill>
              </a:rPr>
              <a:t>Adref</a:t>
            </a:r>
            <a:r>
              <a:rPr lang="en-GB" sz="4000" dirty="0">
                <a:solidFill>
                  <a:schemeClr val="bg1"/>
                </a:solidFill>
              </a:rPr>
              <a:t> </a:t>
            </a:r>
            <a:r>
              <a:rPr lang="en-GB" sz="4000" dirty="0" err="1">
                <a:solidFill>
                  <a:schemeClr val="bg1"/>
                </a:solidFill>
              </a:rPr>
              <a:t>i’th</a:t>
            </a:r>
            <a:r>
              <a:rPr lang="en-GB" sz="4000" dirty="0">
                <a:solidFill>
                  <a:schemeClr val="bg1"/>
                </a:solidFill>
              </a:rPr>
              <a:t> </a:t>
            </a:r>
            <a:r>
              <a:rPr lang="en-GB" sz="4000" dirty="0" err="1">
                <a:solidFill>
                  <a:schemeClr val="bg1"/>
                </a:solidFill>
              </a:rPr>
              <a:t>gwmni</a:t>
            </a:r>
            <a:r>
              <a:rPr lang="en-GB" sz="4000" dirty="0">
                <a:solidFill>
                  <a:schemeClr val="bg1"/>
                </a:solidFill>
              </a:rPr>
              <a:t>, </a:t>
            </a:r>
            <a:r>
              <a:rPr lang="en-GB" sz="4000" dirty="0" err="1">
                <a:solidFill>
                  <a:schemeClr val="bg1"/>
                </a:solidFill>
              </a:rPr>
              <a:t>i</a:t>
            </a:r>
            <a:r>
              <a:rPr lang="en-GB" sz="4000" dirty="0">
                <a:solidFill>
                  <a:schemeClr val="bg1"/>
                </a:solidFill>
              </a:rPr>
              <a:t> </a:t>
            </a:r>
            <a:r>
              <a:rPr lang="en-GB" sz="4000" dirty="0" err="1">
                <a:solidFill>
                  <a:schemeClr val="bg1"/>
                </a:solidFill>
              </a:rPr>
              <a:t>mewn</a:t>
            </a:r>
            <a:r>
              <a:rPr lang="en-GB" sz="4000" dirty="0">
                <a:solidFill>
                  <a:schemeClr val="bg1"/>
                </a:solidFill>
              </a:rPr>
              <a:t> </a:t>
            </a:r>
            <a:r>
              <a:rPr lang="en-GB" sz="4000" dirty="0" err="1">
                <a:solidFill>
                  <a:schemeClr val="bg1"/>
                </a:solidFill>
              </a:rPr>
              <a:t>i’th</a:t>
            </a:r>
            <a:r>
              <a:rPr lang="en-GB" sz="4000" dirty="0">
                <a:solidFill>
                  <a:schemeClr val="bg1"/>
                </a:solidFill>
              </a:rPr>
              <a:t> </a:t>
            </a:r>
            <a:r>
              <a:rPr lang="en-GB" sz="4000" dirty="0" err="1">
                <a:solidFill>
                  <a:schemeClr val="bg1"/>
                </a:solidFill>
              </a:rPr>
              <a:t>gôl</a:t>
            </a:r>
            <a:br>
              <a:rPr lang="en-GB" sz="4000" dirty="0">
                <a:solidFill>
                  <a:schemeClr val="bg1"/>
                </a:solidFill>
              </a:rPr>
            </a:br>
            <a:r>
              <a:rPr lang="en-GB" sz="4000" dirty="0">
                <a:solidFill>
                  <a:schemeClr val="bg1"/>
                </a:solidFill>
              </a:rPr>
              <a:t>Dad, </a:t>
            </a:r>
            <a:r>
              <a:rPr lang="en-GB" sz="4000" dirty="0" err="1">
                <a:solidFill>
                  <a:schemeClr val="bg1"/>
                </a:solidFill>
              </a:rPr>
              <a:t>Atat</a:t>
            </a:r>
            <a:r>
              <a:rPr lang="en-GB" sz="4000" dirty="0">
                <a:solidFill>
                  <a:schemeClr val="bg1"/>
                </a:solidFill>
              </a:rPr>
              <a:t> </a:t>
            </a:r>
            <a:r>
              <a:rPr lang="en-GB" sz="4000" dirty="0" err="1">
                <a:solidFill>
                  <a:schemeClr val="bg1"/>
                </a:solidFill>
              </a:rPr>
              <a:t>Ti</a:t>
            </a:r>
            <a:r>
              <a:rPr lang="en-GB" sz="4000" dirty="0">
                <a:solidFill>
                  <a:schemeClr val="bg1"/>
                </a:solidFill>
              </a:rPr>
              <a:t> </a:t>
            </a:r>
            <a:r>
              <a:rPr lang="en-GB" sz="4000" dirty="0" err="1">
                <a:solidFill>
                  <a:schemeClr val="bg1"/>
                </a:solidFill>
              </a:rPr>
              <a:t>rwy’n</a:t>
            </a:r>
            <a:r>
              <a:rPr lang="en-GB" sz="4000" dirty="0">
                <a:solidFill>
                  <a:schemeClr val="bg1"/>
                </a:solidFill>
              </a:rPr>
              <a:t> </a:t>
            </a:r>
            <a:r>
              <a:rPr lang="en-GB" sz="4000" dirty="0" err="1">
                <a:solidFill>
                  <a:schemeClr val="bg1"/>
                </a:solidFill>
              </a:rPr>
              <a:t>dod</a:t>
            </a:r>
            <a:r>
              <a:rPr lang="en-GB" sz="4000" dirty="0">
                <a:solidFill>
                  <a:schemeClr val="bg1"/>
                </a:solidFill>
              </a:rPr>
              <a:t>.</a:t>
            </a:r>
            <a:br>
              <a:rPr lang="en-GB" sz="4000" dirty="0">
                <a:solidFill>
                  <a:schemeClr val="bg1"/>
                </a:solidFill>
              </a:rPr>
            </a:br>
            <a:endParaRPr lang="en-GB" altLang="en-US" sz="4000" dirty="0">
              <a:solidFill>
                <a:schemeClr val="bg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79512" y="476672"/>
            <a:ext cx="9071992" cy="5328319"/>
          </a:xfrm>
        </p:spPr>
        <p:txBody>
          <a:bodyPr/>
          <a:lstStyle/>
          <a:p>
            <a:pPr algn="l"/>
            <a:r>
              <a:rPr lang="en-GB" sz="3800" dirty="0">
                <a:solidFill>
                  <a:schemeClr val="bg1"/>
                </a:solidFill>
              </a:rPr>
              <a:t>Yn </a:t>
            </a:r>
            <a:r>
              <a:rPr lang="en-GB" sz="3800" dirty="0" err="1">
                <a:solidFill>
                  <a:schemeClr val="bg1"/>
                </a:solidFill>
              </a:rPr>
              <a:t>tywallt</a:t>
            </a:r>
            <a:r>
              <a:rPr lang="en-GB" sz="3800" dirty="0">
                <a:solidFill>
                  <a:schemeClr val="bg1"/>
                </a:solidFill>
              </a:rPr>
              <a:t> </a:t>
            </a:r>
            <a:r>
              <a:rPr lang="en-GB" sz="3800" dirty="0" err="1">
                <a:solidFill>
                  <a:schemeClr val="bg1"/>
                </a:solidFill>
              </a:rPr>
              <a:t>fy</a:t>
            </a:r>
            <a:r>
              <a:rPr lang="en-GB" sz="3800" dirty="0">
                <a:solidFill>
                  <a:schemeClr val="bg1"/>
                </a:solidFill>
              </a:rPr>
              <a:t> </a:t>
            </a:r>
            <a:r>
              <a:rPr lang="en-GB" sz="3800" dirty="0" err="1">
                <a:solidFill>
                  <a:schemeClr val="bg1"/>
                </a:solidFill>
              </a:rPr>
              <a:t>moliant</a:t>
            </a:r>
            <a:r>
              <a:rPr lang="en-GB" sz="3800" dirty="0">
                <a:solidFill>
                  <a:schemeClr val="bg1"/>
                </a:solidFill>
              </a:rPr>
              <a:t> </a:t>
            </a:r>
            <a:r>
              <a:rPr lang="en-GB" sz="3800" dirty="0" err="1">
                <a:solidFill>
                  <a:schemeClr val="bg1"/>
                </a:solidFill>
              </a:rPr>
              <a:t>a’m</a:t>
            </a:r>
            <a:r>
              <a:rPr lang="en-GB" sz="3800" dirty="0">
                <a:solidFill>
                  <a:schemeClr val="bg1"/>
                </a:solidFill>
              </a:rPr>
              <a:t> </a:t>
            </a:r>
            <a:r>
              <a:rPr lang="en-GB" sz="3800" dirty="0" err="1">
                <a:solidFill>
                  <a:schemeClr val="bg1"/>
                </a:solidFill>
              </a:rPr>
              <a:t>serch</a:t>
            </a:r>
            <a:r>
              <a:rPr lang="en-GB" sz="3800" dirty="0">
                <a:solidFill>
                  <a:schemeClr val="bg1"/>
                </a:solidFill>
              </a:rPr>
              <a:t>;</a:t>
            </a:r>
            <a:br>
              <a:rPr lang="en-GB" sz="3800" dirty="0">
                <a:solidFill>
                  <a:schemeClr val="bg1"/>
                </a:solidFill>
              </a:rPr>
            </a:br>
            <a:r>
              <a:rPr lang="en-GB" sz="3800" dirty="0" err="1">
                <a:solidFill>
                  <a:schemeClr val="bg1"/>
                </a:solidFill>
              </a:rPr>
              <a:t>Rwy’n</a:t>
            </a:r>
            <a:r>
              <a:rPr lang="en-GB" sz="3800" dirty="0">
                <a:solidFill>
                  <a:schemeClr val="bg1"/>
                </a:solidFill>
              </a:rPr>
              <a:t> </a:t>
            </a:r>
            <a:r>
              <a:rPr lang="en-GB" sz="3800" dirty="0" err="1">
                <a:solidFill>
                  <a:schemeClr val="bg1"/>
                </a:solidFill>
              </a:rPr>
              <a:t>ildio</a:t>
            </a:r>
            <a:r>
              <a:rPr lang="en-GB" sz="3800" dirty="0">
                <a:solidFill>
                  <a:schemeClr val="bg1"/>
                </a:solidFill>
              </a:rPr>
              <a:t> ‘</a:t>
            </a:r>
            <a:r>
              <a:rPr lang="en-GB" sz="3800" dirty="0" err="1">
                <a:solidFill>
                  <a:schemeClr val="bg1"/>
                </a:solidFill>
              </a:rPr>
              <a:t>nghalon</a:t>
            </a:r>
            <a:r>
              <a:rPr lang="en-GB" sz="3800" dirty="0">
                <a:solidFill>
                  <a:schemeClr val="bg1"/>
                </a:solidFill>
              </a:rPr>
              <a:t>, </a:t>
            </a:r>
            <a:br>
              <a:rPr lang="en-GB" sz="3800" dirty="0">
                <a:solidFill>
                  <a:schemeClr val="bg1"/>
                </a:solidFill>
              </a:rPr>
            </a:br>
            <a:r>
              <a:rPr lang="en-GB" sz="3800" dirty="0" err="1">
                <a:solidFill>
                  <a:schemeClr val="bg1"/>
                </a:solidFill>
              </a:rPr>
              <a:t>mae’n</a:t>
            </a:r>
            <a:r>
              <a:rPr lang="en-GB" sz="3800" dirty="0">
                <a:solidFill>
                  <a:schemeClr val="bg1"/>
                </a:solidFill>
              </a:rPr>
              <a:t> </a:t>
            </a:r>
            <a:r>
              <a:rPr lang="en-GB" sz="3800" dirty="0" err="1">
                <a:solidFill>
                  <a:schemeClr val="bg1"/>
                </a:solidFill>
              </a:rPr>
              <a:t>ormod</a:t>
            </a:r>
            <a:r>
              <a:rPr lang="en-GB" sz="3800" dirty="0">
                <a:solidFill>
                  <a:schemeClr val="bg1"/>
                </a:solidFill>
              </a:rPr>
              <a:t> </a:t>
            </a:r>
            <a:r>
              <a:rPr lang="en-GB" sz="3800" dirty="0" err="1">
                <a:solidFill>
                  <a:schemeClr val="bg1"/>
                </a:solidFill>
              </a:rPr>
              <a:t>nawr</a:t>
            </a:r>
            <a:br>
              <a:rPr lang="en-GB" sz="3800" dirty="0">
                <a:solidFill>
                  <a:schemeClr val="bg1"/>
                </a:solidFill>
              </a:rPr>
            </a:br>
            <a:r>
              <a:rPr lang="en-GB" sz="3800" dirty="0" err="1">
                <a:solidFill>
                  <a:schemeClr val="bg1"/>
                </a:solidFill>
              </a:rPr>
              <a:t>Rwy’n</a:t>
            </a:r>
            <a:r>
              <a:rPr lang="en-GB" sz="3800" dirty="0">
                <a:solidFill>
                  <a:schemeClr val="bg1"/>
                </a:solidFill>
              </a:rPr>
              <a:t> </a:t>
            </a:r>
            <a:r>
              <a:rPr lang="en-GB" sz="3800" dirty="0" err="1">
                <a:solidFill>
                  <a:schemeClr val="bg1"/>
                </a:solidFill>
              </a:rPr>
              <a:t>suddo’n</a:t>
            </a:r>
            <a:r>
              <a:rPr lang="en-GB" sz="3800" dirty="0">
                <a:solidFill>
                  <a:schemeClr val="bg1"/>
                </a:solidFill>
              </a:rPr>
              <a:t> </a:t>
            </a:r>
            <a:r>
              <a:rPr lang="en-GB" sz="3800" dirty="0" err="1">
                <a:solidFill>
                  <a:schemeClr val="bg1"/>
                </a:solidFill>
              </a:rPr>
              <a:t>ddyfnach</a:t>
            </a:r>
            <a:r>
              <a:rPr lang="en-GB" sz="3800" dirty="0">
                <a:solidFill>
                  <a:schemeClr val="bg1"/>
                </a:solidFill>
              </a:rPr>
              <a:t> </a:t>
            </a:r>
            <a:r>
              <a:rPr lang="en-GB" sz="3800" dirty="0" err="1">
                <a:solidFill>
                  <a:schemeClr val="bg1"/>
                </a:solidFill>
              </a:rPr>
              <a:t>i</a:t>
            </a:r>
            <a:r>
              <a:rPr lang="en-GB" sz="3800" dirty="0">
                <a:solidFill>
                  <a:schemeClr val="bg1"/>
                </a:solidFill>
              </a:rPr>
              <a:t> </a:t>
            </a:r>
            <a:r>
              <a:rPr lang="en-GB" sz="3800" dirty="0" err="1">
                <a:solidFill>
                  <a:schemeClr val="bg1"/>
                </a:solidFill>
              </a:rPr>
              <a:t>mewn</a:t>
            </a:r>
            <a:r>
              <a:rPr lang="en-GB" sz="3800" dirty="0">
                <a:solidFill>
                  <a:schemeClr val="bg1"/>
                </a:solidFill>
              </a:rPr>
              <a:t> </a:t>
            </a:r>
            <a:r>
              <a:rPr lang="en-GB" sz="3800" dirty="0" err="1">
                <a:solidFill>
                  <a:schemeClr val="bg1"/>
                </a:solidFill>
              </a:rPr>
              <a:t>i’th</a:t>
            </a:r>
            <a:r>
              <a:rPr lang="en-GB" sz="3800" dirty="0">
                <a:solidFill>
                  <a:schemeClr val="bg1"/>
                </a:solidFill>
              </a:rPr>
              <a:t> 															</a:t>
            </a:r>
            <a:r>
              <a:rPr lang="en-GB" sz="3800" dirty="0" err="1">
                <a:solidFill>
                  <a:schemeClr val="bg1"/>
                </a:solidFill>
              </a:rPr>
              <a:t>gariad</a:t>
            </a:r>
            <a:r>
              <a:rPr lang="en-GB" sz="3800" dirty="0">
                <a:solidFill>
                  <a:schemeClr val="bg1"/>
                </a:solidFill>
              </a:rPr>
              <a:t>.</a:t>
            </a:r>
            <a:br>
              <a:rPr lang="cy-GB" altLang="en-US" sz="3800" dirty="0">
                <a:solidFill>
                  <a:schemeClr val="bg1"/>
                </a:solidFill>
                <a:latin typeface="Arial" pitchFamily="34" charset="0"/>
                <a:cs typeface="Arial" pitchFamily="34" charset="0"/>
              </a:rPr>
            </a:br>
            <a:r>
              <a:rPr lang="cy-GB" altLang="en-US" sz="3800" dirty="0">
                <a:solidFill>
                  <a:schemeClr val="bg1"/>
                </a:solidFill>
                <a:latin typeface="Arial" pitchFamily="34" charset="0"/>
                <a:cs typeface="Arial" pitchFamily="34" charset="0"/>
              </a:rPr>
              <a:t>						</a:t>
            </a:r>
            <a:endParaRPr lang="en-GB" altLang="en-US" sz="3800" dirty="0">
              <a:solidFill>
                <a:schemeClr val="bg1"/>
              </a:solidFill>
              <a:latin typeface="Arial" pitchFamily="34" charset="0"/>
              <a:cs typeface="Arial" pitchFamily="34" charset="0"/>
            </a:endParaRPr>
          </a:p>
        </p:txBody>
      </p:sp>
      <p:sp>
        <p:nvSpPr>
          <p:cNvPr id="2" name="Rectangle 1">
            <a:extLst>
              <a:ext uri="{FF2B5EF4-FFF2-40B4-BE49-F238E27FC236}">
                <a16:creationId xmlns:a16="http://schemas.microsoft.com/office/drawing/2014/main" id="{75DDE20A-E34F-4B92-A5DB-ED39C67ED5F3}"/>
              </a:ext>
            </a:extLst>
          </p:cNvPr>
          <p:cNvSpPr/>
          <p:nvPr/>
        </p:nvSpPr>
        <p:spPr>
          <a:xfrm>
            <a:off x="1835696" y="5965829"/>
            <a:ext cx="7110536" cy="830997"/>
          </a:xfrm>
          <a:prstGeom prst="rect">
            <a:avLst/>
          </a:prstGeom>
        </p:spPr>
        <p:txBody>
          <a:bodyPr wrap="square">
            <a:spAutoFit/>
          </a:bodyPr>
          <a:lstStyle/>
          <a:p>
            <a:pPr algn="r"/>
            <a:r>
              <a:rPr lang="en-GB" sz="1600" dirty="0" err="1"/>
              <a:t>Cyfieithiad</a:t>
            </a:r>
            <a:r>
              <a:rPr lang="en-GB" sz="1600" dirty="0"/>
              <a:t> </a:t>
            </a:r>
            <a:r>
              <a:rPr lang="en-GB" sz="1600" dirty="0" err="1"/>
              <a:t>awdurdodedig</a:t>
            </a:r>
            <a:r>
              <a:rPr lang="en-GB" sz="1600" dirty="0"/>
              <a:t>: </a:t>
            </a:r>
            <a:r>
              <a:rPr lang="en-GB" sz="1600" dirty="0" err="1"/>
              <a:t>Teitl</a:t>
            </a:r>
            <a:r>
              <a:rPr lang="en-GB" sz="1600" dirty="0"/>
              <a:t> </a:t>
            </a:r>
            <a:r>
              <a:rPr lang="en-GB" sz="1600" dirty="0" err="1"/>
              <a:t>Saesneg</a:t>
            </a:r>
            <a:r>
              <a:rPr lang="en-GB" sz="1600" dirty="0"/>
              <a:t> -CLOSER: Chris </a:t>
            </a:r>
            <a:r>
              <a:rPr lang="en-GB" sz="1600" dirty="0" err="1"/>
              <a:t>Sayburn</a:t>
            </a:r>
            <a:r>
              <a:rPr lang="en-GB" sz="1600" dirty="0"/>
              <a:t>, Jonathan James</a:t>
            </a:r>
          </a:p>
          <a:p>
            <a:pPr algn="r"/>
            <a:r>
              <a:rPr lang="en-GB" sz="1600" dirty="0"/>
              <a:t>© 2016 Thankyou Music &amp; Integrity Worship Music &amp; Life Worship. </a:t>
            </a:r>
          </a:p>
          <a:p>
            <a:pPr algn="r"/>
            <a:r>
              <a:rPr lang="en-GB" sz="1600" dirty="0" err="1"/>
              <a:t>Cyfieithiad</a:t>
            </a:r>
            <a:r>
              <a:rPr lang="en-GB" sz="1600" dirty="0"/>
              <a:t> </a:t>
            </a:r>
            <a:r>
              <a:rPr lang="en-GB" sz="1600" dirty="0" err="1"/>
              <a:t>Cymraeg</a:t>
            </a:r>
            <a:r>
              <a:rPr lang="en-GB" sz="1600" dirty="0"/>
              <a:t>: Arwel E Jones</a:t>
            </a:r>
          </a:p>
        </p:txBody>
      </p:sp>
    </p:spTree>
    <p:extLst>
      <p:ext uri="{BB962C8B-B14F-4D97-AF65-F5344CB8AC3E}">
        <p14:creationId xmlns:p14="http://schemas.microsoft.com/office/powerpoint/2010/main" val="418101174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obaith i gymru">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2444</TotalTime>
  <Words>62</Words>
  <Application>Microsoft Office PowerPoint</Application>
  <PresentationFormat>On-screen Show (4:3)</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Lucida Sans Unicode</vt:lpstr>
      <vt:lpstr>Times New Roman</vt:lpstr>
      <vt:lpstr>Webdings</vt:lpstr>
      <vt:lpstr>Default Design</vt:lpstr>
      <vt:lpstr>Rwy’n dod yn nes nag y bûm i erioed, Er gwaethaf fy methiant mae croeso i mi; Edrychaf i’th lygaid  ac mae dy gariad mor glir. Yn nes ac yn nes yr wyt ti’n fy ngwadd A’th gariad o’m hamgylch,  mae ’nghalon yn rhydd. Ti’n symud fy ofn ac yn fy ngwneud i yn             fyw. </vt:lpstr>
      <vt:lpstr>Dad, rwy’n eiddo i Ti, Fy mhechod a’m gwarth  nawr wrth y groes - rwyf yn eu rhoi. Rwyf yn dod; dod nawr i’r lle dylwn fod, Adref i’th gwmni, i mewn i’th gôl, Dad, atat Ti rwy’n dod, Yn tywallt fy moliant a’m serch; Rwy’n ildio ’nghalon, mae’n ormod nawr, Rwy’n suddo’n ddyfnach i mewn i’th             gariad. </vt:lpstr>
      <vt:lpstr>Wedi’n dewis a’n caru’n llwyr Yn feibion a merched,  am byth yn dy gariad di.  Rwyf yn dod - dod nawr i’r lle dylwn             fod Adref i’th gwmni, i mewn i’th gôl Dad, Atat Ti rwy’n dod. </vt:lpstr>
      <vt:lpstr>Yn tywallt fy moliant a’m serch; Rwy’n ildio ‘nghalon,  mae’n ormod nawr Rwy’n suddo’n ddyfnach i mewn i’th                gariad.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dc:creator>
  <cp:lastModifiedBy>G Jenkins</cp:lastModifiedBy>
  <cp:revision>370</cp:revision>
  <dcterms:modified xsi:type="dcterms:W3CDTF">2018-04-18T12:06:17Z</dcterms:modified>
</cp:coreProperties>
</file>