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84" r:id="rId2"/>
    <p:sldId id="285" r:id="rId3"/>
    <p:sldId id="287" r:id="rId4"/>
    <p:sldId id="288" r:id="rId5"/>
    <p:sldId id="293" r:id="rId6"/>
    <p:sldId id="294" r:id="rId7"/>
    <p:sldId id="286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82" d="100"/>
          <a:sy n="82" d="100"/>
        </p:scale>
        <p:origin x="1722" y="84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321596"/>
            <a:ext cx="864096" cy="4916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  <p:sldLayoutId id="2147483664" r:id="rId13"/>
    <p:sldLayoutId id="2147483665" r:id="rId14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552" y="1738551"/>
            <a:ext cx="94330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Dwi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bod yn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dilyn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a’i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addewidion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dim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yn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bodloni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gwagle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nghalon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266" y="908720"/>
            <a:ext cx="90364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Dwi’n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dal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ymlaen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ymladd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geisio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cael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f’ewyllys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i,</a:t>
            </a: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dim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pan ’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dwi’n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rhoi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mywyd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byddaf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fi’n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ffeindio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hi.</a:t>
            </a:r>
          </a:p>
          <a:p>
            <a:pPr marL="0" indent="0"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Deled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deyrnas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Gwneler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ewyllys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7704" y="1340768"/>
            <a:ext cx="46805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Dwi’n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ildio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f’oll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Dwi’n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ildio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f’oll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Dwi’n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ildio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f’oll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Grist.</a:t>
            </a:r>
          </a:p>
        </p:txBody>
      </p:sp>
    </p:spTree>
    <p:extLst>
      <p:ext uri="{BB962C8B-B14F-4D97-AF65-F5344CB8AC3E}">
        <p14:creationId xmlns:p14="http://schemas.microsoft.com/office/powerpoint/2010/main" val="378088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552" y="1124744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Mi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ddest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lawr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nefoedd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yn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faban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yn y crud;</a:t>
            </a: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fyw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bywyd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perffaith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marw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dros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bechodau’r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holl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bwerus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rhoi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hun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llwyr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381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7704" y="1484784"/>
            <a:ext cx="48600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Nes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ildio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d’oll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mi,</a:t>
            </a:r>
          </a:p>
          <a:p>
            <a:pPr marL="0" indent="0">
              <a:buNone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Nes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ildio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d’oll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mi,</a:t>
            </a:r>
          </a:p>
          <a:p>
            <a:pPr marL="0" indent="0">
              <a:buNone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Nes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ildio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d’oll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mi,</a:t>
            </a:r>
          </a:p>
          <a:p>
            <a:pPr marL="0" indent="0">
              <a:buNone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Grist. (x 2)</a:t>
            </a:r>
          </a:p>
        </p:txBody>
      </p:sp>
    </p:spTree>
    <p:extLst>
      <p:ext uri="{BB962C8B-B14F-4D97-AF65-F5344CB8AC3E}">
        <p14:creationId xmlns:p14="http://schemas.microsoft.com/office/powerpoint/2010/main" val="2780412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1412776"/>
            <a:ext cx="66602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Mi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roddaist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fywyd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gorff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torri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groes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Felly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nawr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’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dwi’n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ildio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Dilynaf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di am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weddill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f’oes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764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43607" y="6396335"/>
            <a:ext cx="32928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© 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Meilyr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Geraint 2017 , </a:t>
            </a:r>
            <a:r>
              <a:rPr lang="en-GB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Noiz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 Ministries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07704" y="530120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133467" y="1556792"/>
            <a:ext cx="52565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Dwi’n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ildio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f’oll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Dwi’n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ildio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f’oll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Dwi’n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ildio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f’oll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Grist. (x 2)</a:t>
            </a: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211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50</cp:revision>
  <dcterms:modified xsi:type="dcterms:W3CDTF">2017-05-05T09:08:27Z</dcterms:modified>
</cp:coreProperties>
</file>