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2" autoAdjust="0"/>
    <p:restoredTop sz="90925" autoAdjust="0"/>
  </p:normalViewPr>
  <p:slideViewPr>
    <p:cSldViewPr>
      <p:cViewPr>
        <p:scale>
          <a:sx n="73" d="100"/>
          <a:sy n="73" d="100"/>
        </p:scale>
        <p:origin x="-1350" y="-4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6" y="1011500"/>
            <a:ext cx="879544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Fy Iesu yw fy </a:t>
            </a:r>
            <a:r>
              <a:rPr lang="cy-GB" sz="4000" dirty="0" smtClean="0">
                <a:latin typeface="+mn-lt"/>
              </a:rPr>
              <a:t>Nuw,</a:t>
            </a:r>
          </a:p>
          <a:p>
            <a:r>
              <a:rPr lang="cy-GB" sz="4000" dirty="0" smtClean="0">
                <a:latin typeface="+mn-lt"/>
              </a:rPr>
              <a:t>Fy </a:t>
            </a:r>
            <a:r>
              <a:rPr lang="cy-GB" sz="4000" dirty="0">
                <a:latin typeface="+mn-lt"/>
              </a:rPr>
              <a:t>noddfa gadarn </a:t>
            </a:r>
            <a:r>
              <a:rPr lang="cy-GB" sz="4000" dirty="0" err="1" smtClean="0">
                <a:latin typeface="+mn-lt"/>
              </a:rPr>
              <a:t>gref</a:t>
            </a:r>
            <a:r>
              <a:rPr lang="cy-GB" sz="4000" dirty="0">
                <a:latin typeface="+mn-lt"/>
              </a:rPr>
              <a:t>;</a:t>
            </a:r>
            <a:endParaRPr lang="cy-GB" sz="4000" dirty="0" smtClean="0">
              <a:latin typeface="+mn-lt"/>
            </a:endParaRPr>
          </a:p>
          <a:p>
            <a:r>
              <a:rPr lang="cy-GB" sz="4000" dirty="0" smtClean="0">
                <a:latin typeface="+mn-lt"/>
              </a:rPr>
              <a:t>Ni </a:t>
            </a:r>
            <a:r>
              <a:rPr lang="cy-GB" sz="4000" dirty="0">
                <a:latin typeface="+mn-lt"/>
              </a:rPr>
              <a:t>fedd fy enaid </a:t>
            </a:r>
            <a:r>
              <a:rPr lang="cy-GB" sz="4000" dirty="0" smtClean="0">
                <a:latin typeface="+mn-lt"/>
              </a:rPr>
              <a:t>gwan,</a:t>
            </a:r>
          </a:p>
          <a:p>
            <a:r>
              <a:rPr lang="cy-GB" sz="4000" dirty="0" smtClean="0">
                <a:latin typeface="+mn-lt"/>
              </a:rPr>
              <a:t>Ddim </a:t>
            </a:r>
            <a:r>
              <a:rPr lang="cy-GB" sz="4000" dirty="0">
                <a:latin typeface="+mn-lt"/>
              </a:rPr>
              <a:t>arall dan y </a:t>
            </a:r>
            <a:r>
              <a:rPr lang="cy-GB" sz="4000" dirty="0" smtClean="0">
                <a:latin typeface="+mn-lt"/>
              </a:rPr>
              <a:t>nef;</a:t>
            </a:r>
          </a:p>
          <a:p>
            <a:r>
              <a:rPr lang="cy-GB" sz="4000" dirty="0" smtClean="0">
                <a:latin typeface="+mn-lt"/>
              </a:rPr>
              <a:t>Mae Ef </a:t>
            </a:r>
            <a:r>
              <a:rPr lang="cy-GB" sz="4000" dirty="0">
                <a:latin typeface="+mn-lt"/>
              </a:rPr>
              <a:t>ei </a:t>
            </a:r>
            <a:r>
              <a:rPr lang="cy-GB" sz="4000" dirty="0" smtClean="0">
                <a:latin typeface="+mn-lt"/>
              </a:rPr>
              <a:t>Hun </a:t>
            </a:r>
            <a:r>
              <a:rPr lang="cy-GB" sz="4000" dirty="0">
                <a:latin typeface="+mn-lt"/>
              </a:rPr>
              <a:t>a'i </a:t>
            </a:r>
            <a:r>
              <a:rPr lang="cy-GB" sz="4000" dirty="0" smtClean="0">
                <a:latin typeface="+mn-lt"/>
              </a:rPr>
              <a:t>angau drud,</a:t>
            </a:r>
          </a:p>
          <a:p>
            <a:r>
              <a:rPr lang="cy-GB" sz="4000" dirty="0" smtClean="0">
                <a:latin typeface="+mn-lt"/>
              </a:rPr>
              <a:t>Yn </a:t>
            </a:r>
            <a:r>
              <a:rPr lang="cy-GB" sz="4000" dirty="0">
                <a:latin typeface="+mn-lt"/>
              </a:rPr>
              <a:t>fwy na'r nef, yn fwy na'r byd.</a:t>
            </a:r>
            <a:endParaRPr lang="cy-GB" sz="4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03041" y="939492"/>
            <a:ext cx="86409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Fy nymuniadau i </a:t>
            </a:r>
            <a:r>
              <a:rPr lang="cy-GB" sz="4000" dirty="0" smtClean="0">
                <a:latin typeface="+mn-lt"/>
              </a:rPr>
              <a:t>gyd</a:t>
            </a:r>
          </a:p>
          <a:p>
            <a:r>
              <a:rPr lang="cy-GB" sz="4000" dirty="0" smtClean="0">
                <a:latin typeface="+mn-lt"/>
              </a:rPr>
              <a:t>Sy'n </a:t>
            </a:r>
            <a:r>
              <a:rPr lang="cy-GB" sz="4000" dirty="0">
                <a:latin typeface="+mn-lt"/>
              </a:rPr>
              <a:t>cael atebiad </a:t>
            </a:r>
            <a:r>
              <a:rPr lang="cy-GB" sz="4000" dirty="0" smtClean="0">
                <a:latin typeface="+mn-lt"/>
              </a:rPr>
              <a:t>llawn,</a:t>
            </a:r>
          </a:p>
          <a:p>
            <a:r>
              <a:rPr lang="cy-GB" sz="4000" dirty="0" smtClean="0">
                <a:latin typeface="+mn-lt"/>
              </a:rPr>
              <a:t>A'm </a:t>
            </a:r>
            <a:r>
              <a:rPr lang="cy-GB" sz="4000" dirty="0">
                <a:latin typeface="+mn-lt"/>
              </a:rPr>
              <a:t>holl serchiadau 'nghyd Hyfrydwch </a:t>
            </a:r>
            <a:r>
              <a:rPr lang="cy-GB" sz="4000" dirty="0" err="1">
                <a:latin typeface="+mn-lt"/>
              </a:rPr>
              <a:t>nefol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smtClean="0">
                <a:latin typeface="+mn-lt"/>
              </a:rPr>
              <a:t>iawn,</a:t>
            </a:r>
          </a:p>
          <a:p>
            <a:r>
              <a:rPr lang="cy-GB" sz="4000" dirty="0" smtClean="0">
                <a:latin typeface="+mn-lt"/>
              </a:rPr>
              <a:t>Pan </a:t>
            </a:r>
            <a:r>
              <a:rPr lang="cy-GB" sz="4000" dirty="0" err="1">
                <a:latin typeface="+mn-lt"/>
              </a:rPr>
              <a:t>fyddwy'n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smtClean="0">
                <a:latin typeface="+mn-lt"/>
              </a:rPr>
              <a:t>gweld </a:t>
            </a:r>
            <a:r>
              <a:rPr lang="cy-GB" sz="4000" dirty="0">
                <a:latin typeface="+mn-lt"/>
              </a:rPr>
              <a:t>wrth </a:t>
            </a:r>
            <a:r>
              <a:rPr lang="cy-GB" sz="4000" dirty="0" smtClean="0">
                <a:latin typeface="+mn-lt"/>
              </a:rPr>
              <a:t>olau'r wawr, </a:t>
            </a:r>
            <a:r>
              <a:rPr lang="cy-GB" sz="4000" dirty="0">
                <a:latin typeface="+mn-lt"/>
              </a:rPr>
              <a:t>Mai eiddof fi fy Arglwydd mawr.</a:t>
            </a:r>
            <a:endParaRPr lang="cy-GB" sz="4000" dirty="0"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47353" y="566124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1938</TotalTime>
  <Words>78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492</cp:revision>
  <dcterms:modified xsi:type="dcterms:W3CDTF">2017-03-08T11:53:24Z</dcterms:modified>
</cp:coreProperties>
</file>