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2" autoAdjust="0"/>
    <p:restoredTop sz="90925" autoAdjust="0"/>
  </p:normalViewPr>
  <p:slideViewPr>
    <p:cSldViewPr>
      <p:cViewPr>
        <p:scale>
          <a:sx n="73" d="100"/>
          <a:sy n="73" d="100"/>
        </p:scale>
        <p:origin x="-1350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95536" y="836712"/>
            <a:ext cx="914501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O! Enw annwyl </a:t>
            </a:r>
            <a:r>
              <a:rPr lang="cy-GB" sz="4000" dirty="0" smtClean="0">
                <a:latin typeface="+mn-lt"/>
              </a:rPr>
              <a:t>iawn,</a:t>
            </a:r>
          </a:p>
          <a:p>
            <a:r>
              <a:rPr lang="cy-GB" sz="4000" dirty="0" smtClean="0">
                <a:latin typeface="+mn-lt"/>
              </a:rPr>
              <a:t>Anwylaf </a:t>
            </a:r>
            <a:r>
              <a:rPr lang="cy-GB" sz="4000" dirty="0">
                <a:latin typeface="+mn-lt"/>
              </a:rPr>
              <a:t>un yn </a:t>
            </a:r>
            <a:r>
              <a:rPr lang="cy-GB" sz="4000" dirty="0" smtClean="0">
                <a:latin typeface="+mn-lt"/>
              </a:rPr>
              <a:t>bod;</a:t>
            </a:r>
          </a:p>
          <a:p>
            <a:r>
              <a:rPr lang="cy-GB" sz="4000" dirty="0" smtClean="0">
                <a:latin typeface="+mn-lt"/>
              </a:rPr>
              <a:t>Ni chlywodd </a:t>
            </a:r>
            <a:r>
              <a:rPr lang="cy-GB" sz="4000" dirty="0">
                <a:latin typeface="+mn-lt"/>
              </a:rPr>
              <a:t>engyl </a:t>
            </a:r>
            <a:r>
              <a:rPr lang="cy-GB" sz="4000" dirty="0" smtClean="0">
                <a:latin typeface="+mn-lt"/>
              </a:rPr>
              <a:t>nef</a:t>
            </a:r>
          </a:p>
          <a:p>
            <a:r>
              <a:rPr lang="cy-GB" sz="4000" dirty="0" smtClean="0">
                <a:latin typeface="+mn-lt"/>
              </a:rPr>
              <a:t>Gyffelyb </a:t>
            </a:r>
            <a:r>
              <a:rPr lang="cy-GB" sz="4000" dirty="0">
                <a:latin typeface="+mn-lt"/>
              </a:rPr>
              <a:t>iddo </a:t>
            </a:r>
            <a:r>
              <a:rPr lang="cy-GB" sz="4000" dirty="0" smtClean="0">
                <a:latin typeface="+mn-lt"/>
              </a:rPr>
              <a:t>'rioed:</a:t>
            </a:r>
          </a:p>
          <a:p>
            <a:r>
              <a:rPr lang="cy-GB" sz="4000" dirty="0" smtClean="0">
                <a:latin typeface="+mn-lt"/>
              </a:rPr>
              <a:t>Rhof </a:t>
            </a:r>
            <a:r>
              <a:rPr lang="cy-GB" sz="4000" dirty="0">
                <a:latin typeface="+mn-lt"/>
              </a:rPr>
              <a:t>arno 'mhwys, </a:t>
            </a:r>
            <a:endParaRPr lang="cy-GB" sz="4000" dirty="0" smtClean="0">
              <a:latin typeface="+mn-lt"/>
            </a:endParaRPr>
          </a:p>
          <a:p>
            <a:r>
              <a:rPr lang="cy-GB" sz="4000" dirty="0" smtClean="0">
                <a:latin typeface="+mn-lt"/>
              </a:rPr>
              <a:t>doed </a:t>
            </a:r>
            <a:r>
              <a:rPr lang="cy-GB" sz="4000" dirty="0">
                <a:latin typeface="+mn-lt"/>
              </a:rPr>
              <a:t>dydd, doed nos, </a:t>
            </a:r>
            <a:endParaRPr lang="cy-GB" sz="4000" dirty="0" smtClean="0">
              <a:latin typeface="+mn-lt"/>
            </a:endParaRPr>
          </a:p>
          <a:p>
            <a:r>
              <a:rPr lang="cy-GB" sz="4000" dirty="0" smtClean="0">
                <a:latin typeface="+mn-lt"/>
              </a:rPr>
              <a:t>Fe'm </a:t>
            </a:r>
            <a:r>
              <a:rPr lang="cy-GB" sz="4000" dirty="0">
                <a:latin typeface="+mn-lt"/>
              </a:rPr>
              <a:t>deil i'r lan dan bob rhyw groes.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1196752"/>
            <a:ext cx="864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err="1">
                <a:latin typeface="+mn-lt"/>
              </a:rPr>
              <a:t>Cryf</a:t>
            </a:r>
            <a:r>
              <a:rPr lang="cy-GB" sz="4000" dirty="0">
                <a:latin typeface="+mn-lt"/>
              </a:rPr>
              <a:t> yw ei ddehau </a:t>
            </a:r>
            <a:r>
              <a:rPr lang="cy-GB" sz="4000" dirty="0" smtClean="0">
                <a:latin typeface="+mn-lt"/>
              </a:rPr>
              <a:t>law,</a:t>
            </a:r>
          </a:p>
          <a:p>
            <a:r>
              <a:rPr lang="cy-GB" sz="4000" dirty="0" smtClean="0">
                <a:latin typeface="+mn-lt"/>
              </a:rPr>
              <a:t>Anfeidrol </a:t>
            </a:r>
            <a:r>
              <a:rPr lang="cy-GB" sz="4000" dirty="0">
                <a:latin typeface="+mn-lt"/>
              </a:rPr>
              <a:t>yw ei </a:t>
            </a:r>
            <a:r>
              <a:rPr lang="cy-GB" sz="4000" dirty="0" smtClean="0">
                <a:latin typeface="+mn-lt"/>
              </a:rPr>
              <a:t>rym,</a:t>
            </a:r>
          </a:p>
          <a:p>
            <a:r>
              <a:rPr lang="cy-GB" sz="4000" dirty="0" smtClean="0">
                <a:latin typeface="+mn-lt"/>
              </a:rPr>
              <a:t>Ac </a:t>
            </a:r>
            <a:r>
              <a:rPr lang="cy-GB" sz="4000" dirty="0">
                <a:latin typeface="+mn-lt"/>
              </a:rPr>
              <a:t>nid oes byth a </a:t>
            </a:r>
            <a:r>
              <a:rPr lang="cy-GB" sz="4000" dirty="0" smtClean="0">
                <a:latin typeface="+mn-lt"/>
              </a:rPr>
              <a:t>saif</a:t>
            </a:r>
          </a:p>
          <a:p>
            <a:r>
              <a:rPr lang="cy-GB" sz="4000" dirty="0" smtClean="0">
                <a:latin typeface="+mn-lt"/>
              </a:rPr>
              <a:t>O </a:t>
            </a:r>
            <a:r>
              <a:rPr lang="cy-GB" sz="4000" dirty="0">
                <a:latin typeface="+mn-lt"/>
              </a:rPr>
              <a:t>flaen ei </a:t>
            </a:r>
            <a:r>
              <a:rPr lang="cy-GB" sz="4000" dirty="0" err="1">
                <a:latin typeface="+mn-lt"/>
              </a:rPr>
              <a:t>ŵyneb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ddim:</a:t>
            </a:r>
          </a:p>
          <a:p>
            <a:r>
              <a:rPr lang="cy-GB" sz="4000" dirty="0" smtClean="0">
                <a:latin typeface="+mn-lt"/>
              </a:rPr>
              <a:t>Rhois </a:t>
            </a:r>
            <a:r>
              <a:rPr lang="cy-GB" sz="4000" dirty="0">
                <a:latin typeface="+mn-lt"/>
              </a:rPr>
              <a:t>iddo </a:t>
            </a:r>
            <a:r>
              <a:rPr lang="cy-GB" sz="4000" dirty="0" err="1">
                <a:latin typeface="+mn-lt"/>
              </a:rPr>
              <a:t>f'hun</a:t>
            </a:r>
            <a:r>
              <a:rPr lang="cy-GB" sz="4000" dirty="0">
                <a:latin typeface="+mn-lt"/>
              </a:rPr>
              <a:t>, f'amddiffyn </a:t>
            </a:r>
            <a:r>
              <a:rPr lang="cy-GB" sz="4000" dirty="0" smtClean="0">
                <a:latin typeface="+mn-lt"/>
              </a:rPr>
              <a:t>wna</a:t>
            </a:r>
          </a:p>
          <a:p>
            <a:r>
              <a:rPr lang="cy-GB" sz="4000" dirty="0" smtClean="0">
                <a:latin typeface="+mn-lt"/>
              </a:rPr>
              <a:t>Rhag </a:t>
            </a:r>
            <a:r>
              <a:rPr lang="cy-GB" sz="4000" dirty="0">
                <a:latin typeface="+mn-lt"/>
              </a:rPr>
              <a:t>dyfais uffern faith a'i </a:t>
            </a:r>
            <a:r>
              <a:rPr lang="cy-GB" sz="4000" dirty="0" smtClean="0">
                <a:latin typeface="+mn-lt"/>
              </a:rPr>
              <a:t>phla.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1962</TotalTime>
  <Words>80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491</cp:revision>
  <dcterms:modified xsi:type="dcterms:W3CDTF">2017-03-08T11:31:58Z</dcterms:modified>
</cp:coreProperties>
</file>