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72" r:id="rId2"/>
    <p:sldId id="587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12" autoAdjust="0"/>
    <p:restoredTop sz="90925" autoAdjust="0"/>
  </p:normalViewPr>
  <p:slideViewPr>
    <p:cSldViewPr>
      <p:cViewPr varScale="1">
        <p:scale>
          <a:sx n="82" d="100"/>
          <a:sy n="82" d="100"/>
        </p:scale>
        <p:origin x="1722" y="102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539552" y="375193"/>
            <a:ext cx="879544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000" dirty="0">
                <a:latin typeface="+mn-lt"/>
              </a:rPr>
              <a:t>’D a'i '</a:t>
            </a:r>
            <a:r>
              <a:rPr lang="cy-GB" sz="4000" dirty="0" err="1">
                <a:latin typeface="+mn-lt"/>
              </a:rPr>
              <a:t>mofyn</a:t>
            </a:r>
            <a:r>
              <a:rPr lang="cy-GB" sz="4000" dirty="0">
                <a:latin typeface="+mn-lt"/>
              </a:rPr>
              <a:t> haeddiant byth na nerth,</a:t>
            </a:r>
          </a:p>
          <a:p>
            <a:r>
              <a:rPr lang="cy-GB" sz="4000" dirty="0">
                <a:latin typeface="+mn-lt"/>
              </a:rPr>
              <a:t>Na ffafr neb, na'i hedd,</a:t>
            </a:r>
          </a:p>
          <a:p>
            <a:r>
              <a:rPr lang="cy-GB" sz="4000" dirty="0">
                <a:latin typeface="+mn-lt"/>
              </a:rPr>
              <a:t>Ond </a:t>
            </a:r>
            <a:r>
              <a:rPr lang="cy-GB" sz="4000" dirty="0" err="1">
                <a:latin typeface="+mn-lt"/>
              </a:rPr>
              <a:t>Hwnnw'n</a:t>
            </a:r>
            <a:r>
              <a:rPr lang="cy-GB" sz="4000" dirty="0">
                <a:latin typeface="+mn-lt"/>
              </a:rPr>
              <a:t> unig </a:t>
            </a:r>
            <a:r>
              <a:rPr lang="cy-GB" sz="4000" dirty="0" err="1">
                <a:latin typeface="+mn-lt"/>
              </a:rPr>
              <a:t>gŵyd</a:t>
            </a:r>
            <a:r>
              <a:rPr lang="cy-GB" sz="4000" dirty="0">
                <a:latin typeface="+mn-lt"/>
              </a:rPr>
              <a:t> fy llwch,</a:t>
            </a:r>
          </a:p>
          <a:p>
            <a:r>
              <a:rPr lang="cy-GB" sz="4000" dirty="0">
                <a:latin typeface="+mn-lt"/>
              </a:rPr>
              <a:t>Yn fyw i'r lan o'r bedd.</a:t>
            </a:r>
          </a:p>
          <a:p>
            <a:endParaRPr lang="en-GB" sz="4000" dirty="0">
              <a:latin typeface="+mn-lt"/>
            </a:endParaRPr>
          </a:p>
          <a:p>
            <a:r>
              <a:rPr lang="cy-GB" sz="4000" dirty="0">
                <a:latin typeface="+mn-lt"/>
              </a:rPr>
              <a:t>Mae'n eistedd ar ddeheulaw'r Tad,</a:t>
            </a:r>
          </a:p>
          <a:p>
            <a:r>
              <a:rPr lang="cy-GB" sz="4000" dirty="0">
                <a:latin typeface="+mn-lt"/>
              </a:rPr>
              <a:t>Ar orsedd fawr y nef;</a:t>
            </a:r>
          </a:p>
          <a:p>
            <a:r>
              <a:rPr lang="cy-GB" sz="4000" dirty="0">
                <a:latin typeface="+mn-lt"/>
              </a:rPr>
              <a:t>Ac y mae'r cyfan sy mewn bod</a:t>
            </a:r>
          </a:p>
          <a:p>
            <a:r>
              <a:rPr lang="cy-GB" sz="4000" dirty="0">
                <a:latin typeface="+mn-lt"/>
              </a:rPr>
              <a:t>Dan ei awdurdod Ef.</a:t>
            </a: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827584" y="188640"/>
            <a:ext cx="8496943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000" dirty="0">
                <a:latin typeface="+mn-lt"/>
              </a:rPr>
              <a:t>Fe gryn y </a:t>
            </a:r>
            <a:r>
              <a:rPr lang="cy-GB" sz="4000" dirty="0" err="1">
                <a:latin typeface="+mn-lt"/>
              </a:rPr>
              <a:t>ddaer</a:t>
            </a:r>
            <a:r>
              <a:rPr lang="cy-GB" sz="4000" dirty="0">
                <a:latin typeface="+mn-lt"/>
              </a:rPr>
              <a:t> ac uffern fawr</a:t>
            </a:r>
          </a:p>
          <a:p>
            <a:r>
              <a:rPr lang="cy-GB" sz="4000" dirty="0">
                <a:latin typeface="+mn-lt"/>
              </a:rPr>
              <a:t>Wrth amnaid </a:t>
            </a:r>
            <a:r>
              <a:rPr lang="cy-GB" sz="4000" dirty="0" err="1">
                <a:latin typeface="+mn-lt"/>
              </a:rPr>
              <a:t>Twysog</a:t>
            </a:r>
            <a:r>
              <a:rPr lang="cy-GB" sz="4000" dirty="0">
                <a:latin typeface="+mn-lt"/>
              </a:rPr>
              <a:t> nen;</a:t>
            </a:r>
          </a:p>
          <a:p>
            <a:r>
              <a:rPr lang="cy-GB" sz="4000" dirty="0" err="1">
                <a:latin typeface="+mn-lt"/>
              </a:rPr>
              <a:t>O!’r</a:t>
            </a:r>
            <a:r>
              <a:rPr lang="cy-GB" sz="4000" dirty="0">
                <a:latin typeface="+mn-lt"/>
              </a:rPr>
              <a:t> fath gogoniant sydd i’r Hwn</a:t>
            </a:r>
          </a:p>
          <a:p>
            <a:r>
              <a:rPr lang="cy-GB" sz="4000" dirty="0">
                <a:latin typeface="+mn-lt"/>
              </a:rPr>
              <a:t>Fu’n dioddef ar y pren.</a:t>
            </a:r>
          </a:p>
          <a:p>
            <a:endParaRPr lang="cy-GB" sz="4000" dirty="0">
              <a:latin typeface="+mn-lt"/>
            </a:endParaRPr>
          </a:p>
          <a:p>
            <a:r>
              <a:rPr lang="cy-GB" sz="4000" dirty="0">
                <a:latin typeface="+mn-lt"/>
              </a:rPr>
              <a:t>O! Iesu, cymer fi i gyd,</a:t>
            </a:r>
          </a:p>
          <a:p>
            <a:r>
              <a:rPr lang="cy-GB" sz="4000" dirty="0">
                <a:latin typeface="+mn-lt"/>
              </a:rPr>
              <a:t>Fel mynnych, gad </a:t>
            </a:r>
            <a:r>
              <a:rPr lang="cy-GB" sz="4000" dirty="0" err="1">
                <a:latin typeface="+mn-lt"/>
              </a:rPr>
              <a:t>im</a:t>
            </a:r>
            <a:r>
              <a:rPr lang="cy-GB" sz="4000" dirty="0">
                <a:latin typeface="+mn-lt"/>
              </a:rPr>
              <a:t> fod;</a:t>
            </a:r>
          </a:p>
          <a:p>
            <a:r>
              <a:rPr lang="cy-GB" sz="4000" dirty="0">
                <a:latin typeface="+mn-lt"/>
              </a:rPr>
              <a:t>Ond </a:t>
            </a:r>
            <a:r>
              <a:rPr lang="cy-GB" sz="4000" dirty="0" err="1">
                <a:latin typeface="+mn-lt"/>
              </a:rPr>
              <a:t>im</a:t>
            </a:r>
            <a:r>
              <a:rPr lang="cy-GB" sz="4000" dirty="0">
                <a:latin typeface="+mn-lt"/>
              </a:rPr>
              <a:t> gael </a:t>
            </a:r>
            <a:r>
              <a:rPr lang="cy-GB" sz="4000">
                <a:latin typeface="+mn-lt"/>
              </a:rPr>
              <a:t>treulio pob </a:t>
            </a:r>
            <a:r>
              <a:rPr lang="cy-GB" sz="4000" dirty="0">
                <a:latin typeface="+mn-lt"/>
              </a:rPr>
              <a:t>yr awr</a:t>
            </a:r>
          </a:p>
          <a:p>
            <a:r>
              <a:rPr lang="cy-GB" sz="4000" dirty="0">
                <a:latin typeface="+mn-lt"/>
              </a:rPr>
              <a:t>Yn hollol er dy glod.</a:t>
            </a:r>
            <a:endParaRPr lang="cy-GB" altLang="cy-GB" sz="4000" dirty="0">
              <a:latin typeface="+mn-lt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971531" y="6091709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419873" y="6505599"/>
            <a:ext cx="5724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y-GB" sz="1400" dirty="0">
                <a:latin typeface="+mn-lt"/>
              </a:rPr>
              <a:t>William Williams (1717-1791)</a:t>
            </a:r>
            <a:endParaRPr lang="en-GB" altLang="cy-GB" sz="1400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27654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2098</TotalTime>
  <Words>114</Words>
  <Application>Microsoft Office PowerPoint</Application>
  <PresentationFormat>On-screen Show (4:3)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Lucida Sans Unicode</vt:lpstr>
      <vt:lpstr>Times New Roman</vt:lpstr>
      <vt:lpstr>Webdings</vt:lpstr>
      <vt:lpstr>1_Default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491</cp:revision>
  <dcterms:modified xsi:type="dcterms:W3CDTF">2017-03-04T11:07:05Z</dcterms:modified>
</cp:coreProperties>
</file>