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 autoAdjust="0"/>
    <p:restoredTop sz="90925" autoAdjust="0"/>
  </p:normalViewPr>
  <p:slideViewPr>
    <p:cSldViewPr>
      <p:cViewPr>
        <p:scale>
          <a:sx n="73" d="100"/>
          <a:sy n="73" d="100"/>
        </p:scale>
        <p:origin x="-1350" y="15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45110" y="1148546"/>
            <a:ext cx="87954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Darfu noddfa mewn </a:t>
            </a:r>
            <a:r>
              <a:rPr lang="cy-GB" sz="4000" dirty="0" smtClean="0">
                <a:latin typeface="+mn-lt"/>
              </a:rPr>
              <a:t>creadur,</a:t>
            </a:r>
          </a:p>
          <a:p>
            <a:r>
              <a:rPr lang="cy-GB" sz="4000" dirty="0" smtClean="0">
                <a:latin typeface="+mn-lt"/>
              </a:rPr>
              <a:t>Rhaid </a:t>
            </a:r>
            <a:r>
              <a:rPr lang="cy-GB" sz="4000" dirty="0">
                <a:latin typeface="+mn-lt"/>
              </a:rPr>
              <a:t>cael noddfa'n nes i'r </a:t>
            </a:r>
            <a:r>
              <a:rPr lang="cy-GB" sz="4000" dirty="0" smtClean="0">
                <a:latin typeface="+mn-lt"/>
              </a:rPr>
              <a:t>nef;</a:t>
            </a:r>
          </a:p>
          <a:p>
            <a:r>
              <a:rPr lang="cy-GB" sz="4000" dirty="0" smtClean="0">
                <a:latin typeface="+mn-lt"/>
              </a:rPr>
              <a:t>Nid </a:t>
            </a:r>
            <a:r>
              <a:rPr lang="cy-GB" sz="4000" dirty="0">
                <a:latin typeface="+mn-lt"/>
              </a:rPr>
              <a:t>oes gadarn le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orffwys</a:t>
            </a:r>
          </a:p>
          <a:p>
            <a:r>
              <a:rPr lang="cy-GB" sz="4000" dirty="0" smtClean="0">
                <a:latin typeface="+mn-lt"/>
              </a:rPr>
              <a:t>Fythol </a:t>
            </a:r>
            <a:r>
              <a:rPr lang="cy-GB" sz="4000" dirty="0">
                <a:latin typeface="+mn-lt"/>
              </a:rPr>
              <a:t>ond ei fynwes </a:t>
            </a:r>
            <a:r>
              <a:rPr lang="cy-GB" sz="4000" dirty="0" smtClean="0">
                <a:latin typeface="+mn-lt"/>
              </a:rPr>
              <a:t>Ef;</a:t>
            </a:r>
          </a:p>
          <a:p>
            <a:r>
              <a:rPr lang="cy-GB" sz="4000" dirty="0" err="1" smtClean="0">
                <a:latin typeface="+mn-lt"/>
              </a:rPr>
              <a:t>Dyma'r</a:t>
            </a:r>
            <a:r>
              <a:rPr lang="cy-GB" sz="4000" dirty="0" smtClean="0">
                <a:latin typeface="+mn-lt"/>
              </a:rPr>
              <a:t> unig</a:t>
            </a:r>
          </a:p>
          <a:p>
            <a:r>
              <a:rPr lang="cy-GB" sz="4000" dirty="0" smtClean="0">
                <a:latin typeface="+mn-lt"/>
              </a:rPr>
              <a:t>Fan </a:t>
            </a:r>
            <a:r>
              <a:rPr lang="cy-GB" sz="4000" dirty="0">
                <a:latin typeface="+mn-lt"/>
              </a:rPr>
              <a:t>caiff f'enaid wir iachâd.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1268760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Dan dy adain cedwir </a:t>
            </a:r>
            <a:r>
              <a:rPr lang="cy-GB" sz="4000" dirty="0" smtClean="0">
                <a:latin typeface="+mn-lt"/>
              </a:rPr>
              <a:t>f'enaid,</a:t>
            </a:r>
          </a:p>
          <a:p>
            <a:r>
              <a:rPr lang="cy-GB" sz="4000" dirty="0" smtClean="0">
                <a:latin typeface="+mn-lt"/>
              </a:rPr>
              <a:t>Dan </a:t>
            </a:r>
            <a:r>
              <a:rPr lang="cy-GB" sz="4000" dirty="0">
                <a:latin typeface="+mn-lt"/>
              </a:rPr>
              <a:t>dy adain byddaf </a:t>
            </a:r>
            <a:r>
              <a:rPr lang="cy-GB" sz="4000" dirty="0" smtClean="0">
                <a:latin typeface="+mn-lt"/>
              </a:rPr>
              <a:t>byw,</a:t>
            </a:r>
          </a:p>
          <a:p>
            <a:r>
              <a:rPr lang="cy-GB" sz="4000" dirty="0" smtClean="0">
                <a:latin typeface="+mn-lt"/>
              </a:rPr>
              <a:t>Dan </a:t>
            </a:r>
            <a:r>
              <a:rPr lang="cy-GB" sz="4000" dirty="0">
                <a:latin typeface="+mn-lt"/>
              </a:rPr>
              <a:t>dy adain y </a:t>
            </a:r>
            <a:r>
              <a:rPr lang="cy-GB" sz="4000" dirty="0" smtClean="0">
                <a:latin typeface="+mn-lt"/>
              </a:rPr>
              <a:t>gwaredir</a:t>
            </a:r>
          </a:p>
          <a:p>
            <a:r>
              <a:rPr lang="cy-GB" sz="4000" dirty="0" smtClean="0">
                <a:latin typeface="+mn-lt"/>
              </a:rPr>
              <a:t>Fi </a:t>
            </a:r>
            <a:r>
              <a:rPr lang="cy-GB" sz="4000" dirty="0">
                <a:latin typeface="+mn-lt"/>
              </a:rPr>
              <a:t>o'r beiau </a:t>
            </a:r>
            <a:r>
              <a:rPr lang="cy-GB" sz="4000" dirty="0" err="1">
                <a:latin typeface="+mn-lt"/>
              </a:rPr>
              <a:t>gwaetha'u</a:t>
            </a:r>
            <a:r>
              <a:rPr lang="cy-GB" sz="4000" dirty="0">
                <a:latin typeface="+mn-lt"/>
              </a:rPr>
              <a:t> rhyw</a:t>
            </a:r>
            <a:r>
              <a:rPr lang="cy-GB" sz="4000" dirty="0" smtClean="0">
                <a:latin typeface="+mn-lt"/>
              </a:rPr>
              <a:t>;</a:t>
            </a:r>
          </a:p>
          <a:p>
            <a:r>
              <a:rPr lang="cy-GB" sz="4000" dirty="0" smtClean="0">
                <a:latin typeface="+mn-lt"/>
              </a:rPr>
              <a:t>'Rwyt </a:t>
            </a:r>
            <a:r>
              <a:rPr lang="cy-GB" sz="4000" dirty="0">
                <a:latin typeface="+mn-lt"/>
              </a:rPr>
              <a:t>yn </a:t>
            </a:r>
            <a:r>
              <a:rPr lang="cy-GB" sz="4000" dirty="0" smtClean="0">
                <a:latin typeface="+mn-lt"/>
              </a:rPr>
              <a:t>gysgod</a:t>
            </a:r>
          </a:p>
          <a:p>
            <a:r>
              <a:rPr lang="cy-GB" sz="4000" dirty="0" smtClean="0">
                <a:latin typeface="+mn-lt"/>
              </a:rPr>
              <a:t>Rhag </a:t>
            </a:r>
            <a:r>
              <a:rPr lang="cy-GB" sz="4000" dirty="0">
                <a:latin typeface="+mn-lt"/>
              </a:rPr>
              <a:t>euogrwydd yn ei rym.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1921</TotalTime>
  <Words>70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485</cp:revision>
  <dcterms:modified xsi:type="dcterms:W3CDTF">2017-02-28T11:58:46Z</dcterms:modified>
</cp:coreProperties>
</file>