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625B-58A3-4731-AEB3-84A6E34BF7E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1031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768D-CF60-46D8-9D31-5880C180C00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798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61BB-8EA5-4400-8372-8469E0E28CA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634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FA2-47C0-415F-A403-5DB07C11836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710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B66B-6B1E-441D-8742-64D12FCAD54C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653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373F-378E-40AD-A867-E799BBB2C8C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81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F9BD-B5C0-4827-863D-508BB262091F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352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CA3C-3BDE-413E-A737-BAD9BF54ECC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280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D935-5486-452B-BFA5-3176C6EE9C5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9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908-187F-42E9-8BCE-70E4EB6DEC5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0964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EB08-737B-4612-9A5F-1E5DA8D88054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6095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E0BD6-1206-4F0F-AAF7-9A83759C7B5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2615" y="548680"/>
            <a:ext cx="878497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Gogoniant i Dduw yn y nefoedd goruchaf                                                                     Tangnefedd islaw ar y ddaear i ni;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Addolwn, moliannwn, diolchwn am d’ogoniant,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Dduw Dad hollalluog, ein brenin wyt Ti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cy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67545" y="404664"/>
            <a:ext cx="835292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Iesu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Oen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sydd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  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dwyn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ymaith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pechodau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                                                   Fab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trugarha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wrthym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gwrando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ein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llef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Ti’n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unig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sanctaidd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Ti’n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unig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yw’r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Tad, Mab,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Glân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yng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ngogoniant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y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y-GB" sz="4000" dirty="0" err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27249" y="5805264"/>
            <a:ext cx="535781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24125" y="6027222"/>
            <a:ext cx="647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y-GB" sz="1800" dirty="0">
                <a:solidFill>
                  <a:schemeClr val="bg1"/>
                </a:solidFill>
                <a:latin typeface="Arial" pitchFamily="34" charset="0"/>
              </a:rPr>
              <a:t>Y Gloria, </a:t>
            </a:r>
            <a:r>
              <a:rPr lang="es-ES" altLang="cy-GB" sz="1800" dirty="0" err="1">
                <a:solidFill>
                  <a:schemeClr val="bg1"/>
                </a:solidFill>
                <a:latin typeface="Arial" pitchFamily="34" charset="0"/>
              </a:rPr>
              <a:t>addas</a:t>
            </a:r>
            <a:r>
              <a:rPr lang="es-ES" altLang="cy-GB" sz="1800" dirty="0">
                <a:solidFill>
                  <a:schemeClr val="bg1"/>
                </a:solidFill>
                <a:latin typeface="Arial" pitchFamily="34" charset="0"/>
              </a:rPr>
              <a:t>. </a:t>
            </a:r>
            <a:r>
              <a:rPr lang="es-ES" altLang="cy-GB" sz="1800" dirty="0" err="1">
                <a:solidFill>
                  <a:schemeClr val="bg1"/>
                </a:solidFill>
                <a:latin typeface="Arial" pitchFamily="34" charset="0"/>
              </a:rPr>
              <a:t>Cass</a:t>
            </a:r>
            <a:r>
              <a:rPr lang="es-ES" altLang="cy-GB" sz="1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>
                <a:solidFill>
                  <a:schemeClr val="bg1"/>
                </a:solidFill>
                <a:latin typeface="Arial" pitchFamily="34" charset="0"/>
              </a:rPr>
              <a:t>Meurig</a:t>
            </a:r>
            <a:endParaRPr lang="en-GB" altLang="cy-GB" sz="1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34</cp:revision>
  <dcterms:created xsi:type="dcterms:W3CDTF">2004-06-14T19:13:38Z</dcterms:created>
  <dcterms:modified xsi:type="dcterms:W3CDTF">2016-06-13T13:33:38Z</dcterms:modified>
</cp:coreProperties>
</file>