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4" r:id="rId3"/>
    <p:sldId id="265" r:id="rId4"/>
    <p:sldId id="266" r:id="rId5"/>
    <p:sldId id="267" r:id="rId6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0099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81" d="100"/>
          <a:sy n="81" d="100"/>
        </p:scale>
        <p:origin x="-104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3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5" Type="http://schemas.openxmlformats.org/officeDocument/2006/relationships/slide" Target="slides/slide5.xml"/><Relationship Id="rId4" Type="http://schemas.openxmlformats.org/officeDocument/2006/relationships/slide" Target="slides/slide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y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cy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y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y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3A625B-58A3-4731-AEB3-84A6E34BF7EE}" type="slidenum">
              <a:rPr lang="en-GB" altLang="cy-GB"/>
              <a:pPr>
                <a:defRPr/>
              </a:pPr>
              <a:t>‹#›</a:t>
            </a:fld>
            <a:endParaRPr lang="en-GB" altLang="cy-GB"/>
          </a:p>
        </p:txBody>
      </p:sp>
    </p:spTree>
    <p:extLst>
      <p:ext uri="{BB962C8B-B14F-4D97-AF65-F5344CB8AC3E}">
        <p14:creationId xmlns:p14="http://schemas.microsoft.com/office/powerpoint/2010/main" val="2110311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y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y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y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y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88768D-CF60-46D8-9D31-5880C180C009}" type="slidenum">
              <a:rPr lang="en-GB" altLang="cy-GB"/>
              <a:pPr>
                <a:defRPr/>
              </a:pPr>
              <a:t>‹#›</a:t>
            </a:fld>
            <a:endParaRPr lang="en-GB" altLang="cy-GB"/>
          </a:p>
        </p:txBody>
      </p:sp>
    </p:spTree>
    <p:extLst>
      <p:ext uri="{BB962C8B-B14F-4D97-AF65-F5344CB8AC3E}">
        <p14:creationId xmlns:p14="http://schemas.microsoft.com/office/powerpoint/2010/main" val="1079885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y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y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y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y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FF61BB-8EA5-4400-8372-8469E0E28CA6}" type="slidenum">
              <a:rPr lang="en-GB" altLang="cy-GB"/>
              <a:pPr>
                <a:defRPr/>
              </a:pPr>
              <a:t>‹#›</a:t>
            </a:fld>
            <a:endParaRPr lang="en-GB" altLang="cy-GB"/>
          </a:p>
        </p:txBody>
      </p:sp>
    </p:spTree>
    <p:extLst>
      <p:ext uri="{BB962C8B-B14F-4D97-AF65-F5344CB8AC3E}">
        <p14:creationId xmlns:p14="http://schemas.microsoft.com/office/powerpoint/2010/main" val="1963444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y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y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y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y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56EFA2-47C0-415F-A403-5DB07C118360}" type="slidenum">
              <a:rPr lang="en-GB" altLang="cy-GB"/>
              <a:pPr>
                <a:defRPr/>
              </a:pPr>
              <a:t>‹#›</a:t>
            </a:fld>
            <a:endParaRPr lang="en-GB" altLang="cy-GB"/>
          </a:p>
        </p:txBody>
      </p:sp>
    </p:spTree>
    <p:extLst>
      <p:ext uri="{BB962C8B-B14F-4D97-AF65-F5344CB8AC3E}">
        <p14:creationId xmlns:p14="http://schemas.microsoft.com/office/powerpoint/2010/main" val="3771016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y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y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y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9FB66B-6B1E-441D-8742-64D12FCAD54C}" type="slidenum">
              <a:rPr lang="en-GB" altLang="cy-GB"/>
              <a:pPr>
                <a:defRPr/>
              </a:pPr>
              <a:t>‹#›</a:t>
            </a:fld>
            <a:endParaRPr lang="en-GB" altLang="cy-GB"/>
          </a:p>
        </p:txBody>
      </p:sp>
    </p:spTree>
    <p:extLst>
      <p:ext uri="{BB962C8B-B14F-4D97-AF65-F5344CB8AC3E}">
        <p14:creationId xmlns:p14="http://schemas.microsoft.com/office/powerpoint/2010/main" val="1565346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y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y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y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y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y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EB373F-378E-40AD-A867-E799BBB2C8C2}" type="slidenum">
              <a:rPr lang="en-GB" altLang="cy-GB"/>
              <a:pPr>
                <a:defRPr/>
              </a:pPr>
              <a:t>‹#›</a:t>
            </a:fld>
            <a:endParaRPr lang="en-GB" altLang="cy-GB"/>
          </a:p>
        </p:txBody>
      </p:sp>
    </p:spTree>
    <p:extLst>
      <p:ext uri="{BB962C8B-B14F-4D97-AF65-F5344CB8AC3E}">
        <p14:creationId xmlns:p14="http://schemas.microsoft.com/office/powerpoint/2010/main" val="4081424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y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y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y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y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y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20F9BD-B5C0-4827-863D-508BB262091F}" type="slidenum">
              <a:rPr lang="en-GB" altLang="cy-GB"/>
              <a:pPr>
                <a:defRPr/>
              </a:pPr>
              <a:t>‹#›</a:t>
            </a:fld>
            <a:endParaRPr lang="en-GB" altLang="cy-GB"/>
          </a:p>
        </p:txBody>
      </p:sp>
    </p:spTree>
    <p:extLst>
      <p:ext uri="{BB962C8B-B14F-4D97-AF65-F5344CB8AC3E}">
        <p14:creationId xmlns:p14="http://schemas.microsoft.com/office/powerpoint/2010/main" val="735293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y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y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y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59CA3C-3BDE-413E-A737-BAD9BF54ECC1}" type="slidenum">
              <a:rPr lang="en-GB" altLang="cy-GB"/>
              <a:pPr>
                <a:defRPr/>
              </a:pPr>
              <a:t>‹#›</a:t>
            </a:fld>
            <a:endParaRPr lang="en-GB" altLang="cy-GB"/>
          </a:p>
        </p:txBody>
      </p:sp>
    </p:spTree>
    <p:extLst>
      <p:ext uri="{BB962C8B-B14F-4D97-AF65-F5344CB8AC3E}">
        <p14:creationId xmlns:p14="http://schemas.microsoft.com/office/powerpoint/2010/main" val="2628058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y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y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82D935-5486-452B-BFA5-3176C6EE9C59}" type="slidenum">
              <a:rPr lang="en-GB" altLang="cy-GB"/>
              <a:pPr>
                <a:defRPr/>
              </a:pPr>
              <a:t>‹#›</a:t>
            </a:fld>
            <a:endParaRPr lang="en-GB" altLang="cy-GB"/>
          </a:p>
        </p:txBody>
      </p:sp>
    </p:spTree>
    <p:extLst>
      <p:ext uri="{BB962C8B-B14F-4D97-AF65-F5344CB8AC3E}">
        <p14:creationId xmlns:p14="http://schemas.microsoft.com/office/powerpoint/2010/main" val="3789886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y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y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y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y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C04908-187F-42E9-8BCE-70E4EB6DEC50}" type="slidenum">
              <a:rPr lang="en-GB" altLang="cy-GB"/>
              <a:pPr>
                <a:defRPr/>
              </a:pPr>
              <a:t>‹#›</a:t>
            </a:fld>
            <a:endParaRPr lang="en-GB" altLang="cy-GB"/>
          </a:p>
        </p:txBody>
      </p:sp>
    </p:spTree>
    <p:extLst>
      <p:ext uri="{BB962C8B-B14F-4D97-AF65-F5344CB8AC3E}">
        <p14:creationId xmlns:p14="http://schemas.microsoft.com/office/powerpoint/2010/main" val="3096402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y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y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y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y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F7EB08-737B-4612-9A5F-1E5DA8D88054}" type="slidenum">
              <a:rPr lang="en-GB" altLang="cy-GB"/>
              <a:pPr>
                <a:defRPr/>
              </a:pPr>
              <a:t>‹#›</a:t>
            </a:fld>
            <a:endParaRPr lang="en-GB" altLang="cy-GB"/>
          </a:p>
        </p:txBody>
      </p:sp>
    </p:spTree>
    <p:extLst>
      <p:ext uri="{BB962C8B-B14F-4D97-AF65-F5344CB8AC3E}">
        <p14:creationId xmlns:p14="http://schemas.microsoft.com/office/powerpoint/2010/main" val="609553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y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y-GB" smtClean="0"/>
              <a:t>Click to edit Master text styles</a:t>
            </a:r>
          </a:p>
          <a:p>
            <a:pPr lvl="1"/>
            <a:r>
              <a:rPr lang="en-GB" altLang="cy-GB" smtClean="0"/>
              <a:t>Second level</a:t>
            </a:r>
          </a:p>
          <a:p>
            <a:pPr lvl="2"/>
            <a:r>
              <a:rPr lang="en-GB" altLang="cy-GB" smtClean="0"/>
              <a:t>Third level</a:t>
            </a:r>
          </a:p>
          <a:p>
            <a:pPr lvl="3"/>
            <a:r>
              <a:rPr lang="en-GB" altLang="cy-GB" smtClean="0"/>
              <a:t>Fourth level</a:t>
            </a:r>
          </a:p>
          <a:p>
            <a:pPr lvl="4"/>
            <a:r>
              <a:rPr lang="en-GB" altLang="cy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GB" altLang="cy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GB" altLang="cy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ADE0BD6-1206-4F0F-AAF7-9A83759C7B5A}" type="slidenum">
              <a:rPr lang="en-GB" altLang="cy-GB"/>
              <a:pPr>
                <a:defRPr/>
              </a:pPr>
              <a:t>‹#›</a:t>
            </a:fld>
            <a:endParaRPr lang="en-GB" altLang="cy-GB"/>
          </a:p>
        </p:txBody>
      </p:sp>
      <p:pic>
        <p:nvPicPr>
          <p:cNvPr id="1031" name="Picture 6" descr="gig-white-blue.png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" y="6157913"/>
            <a:ext cx="1152525" cy="65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y-GB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ChangeArrowheads="1"/>
          </p:cNvSpPr>
          <p:nvPr/>
        </p:nvSpPr>
        <p:spPr bwMode="auto">
          <a:xfrm>
            <a:off x="270777" y="404664"/>
            <a:ext cx="8748713" cy="5016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  <a:t>O,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</a:rPr>
              <a:t>mae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</a:rPr>
              <a:t>f’enaid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</a:rPr>
              <a:t>i’n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</a:rPr>
              <a:t>mawrygu’r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</a:rPr>
              <a:t>Arglwydd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</a:rPr>
              <a:t>fy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</a:rPr>
              <a:t>Nuw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  <a:t>!</a:t>
            </a:r>
            <a:b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</a:b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</a:rPr>
              <a:t>F’ysbryd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</a:rPr>
              <a:t>sydd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</a:rPr>
              <a:t>yn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</a:rPr>
              <a:t>gorfoleddu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  <a:t>,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</a:rPr>
              <a:t>Arglwydd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</a:rPr>
              <a:t>fy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</a:rPr>
              <a:t>Nuw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  <a:t>!</a:t>
            </a:r>
            <a:b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</a:b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</a:rPr>
              <a:t>Edrych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</a:rPr>
              <a:t>wnaeth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</a:rPr>
              <a:t>f’Achubwr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</a:rPr>
              <a:t>addfwyn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  <a:t/>
            </a:r>
            <a:b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</a:b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  <a:t>Ac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</a:rPr>
              <a:t>ystyried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</a:rPr>
              <a:t>ei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</a:rPr>
              <a:t>lawforwyn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  <a:t/>
            </a:r>
            <a:b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</a:b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</a:rPr>
              <a:t>Er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</a:rPr>
              <a:t>ei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  <a:t> bod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</a:rPr>
              <a:t>yn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</a:rPr>
              <a:t>ferch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</a:rPr>
              <a:t>gyffredin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  <a:t>,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</a:rPr>
              <a:t>Arglwydd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</a:rPr>
              <a:t>fy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</a:rPr>
              <a:t>Nuw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  <a:t>!</a:t>
            </a:r>
            <a:endParaRPr lang="en-GB" altLang="cy-GB" sz="4000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051" name="TextBox 6"/>
          <p:cNvSpPr txBox="1">
            <a:spLocks noChangeArrowheads="1"/>
          </p:cNvSpPr>
          <p:nvPr/>
        </p:nvSpPr>
        <p:spPr bwMode="auto">
          <a:xfrm>
            <a:off x="7715250" y="5951538"/>
            <a:ext cx="1285875" cy="862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cy-GB" sz="500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altLang="cy-GB" sz="5000">
              <a:solidFill>
                <a:schemeClr val="bg1"/>
              </a:solidFill>
              <a:latin typeface="Webdings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ChangeArrowheads="1"/>
          </p:cNvSpPr>
          <p:nvPr/>
        </p:nvSpPr>
        <p:spPr bwMode="auto">
          <a:xfrm>
            <a:off x="252412" y="426262"/>
            <a:ext cx="8748713" cy="6247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  <a:t>O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</a:rPr>
              <a:t>hyn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</a:rPr>
              <a:t>allan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  <a:t>,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</a:rPr>
              <a:t>pob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</a:rPr>
              <a:t>cenhedlaeth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  <a:t> o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</a:rPr>
              <a:t>bobl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</a:rPr>
              <a:t>Dduw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  <a:t/>
            </a:r>
            <a:b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</a:b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</a:rPr>
              <a:t>Fydd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</a:rPr>
              <a:t>yn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</a:rPr>
              <a:t>dweud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  <a:t> y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</a:rPr>
              <a:t>cefais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</a:rPr>
              <a:t>fendith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  <a:t>, o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</a:rPr>
              <a:t>bobl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</a:rPr>
              <a:t>Dduw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  <a:t>.</a:t>
            </a:r>
            <a:b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</a:b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</a:rPr>
              <a:t>Wir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  <a:t>, mi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</a:rPr>
              <a:t>wnaeth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</a:rPr>
              <a:t>yr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  <a:t> un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</a:rPr>
              <a:t>sy’n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</a:rPr>
              <a:t>nerthol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  <a:t/>
            </a:r>
            <a:b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</a:b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</a:rPr>
              <a:t>Imi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</a:rPr>
              <a:t>bethau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</a:rPr>
              <a:t>mawr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</a:rPr>
              <a:t>rhyfeddol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  <a:t>;</a:t>
            </a:r>
            <a:b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</a:b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</a:rPr>
              <a:t>Sanctaidd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</a:rPr>
              <a:t>yw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</a:rPr>
              <a:t>ei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</a:rPr>
              <a:t>enw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</a:rPr>
              <a:t>dwyfol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  <a:t>, o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</a:rPr>
              <a:t>bobl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</a:rPr>
              <a:t>Dduw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  <a:t>.</a:t>
            </a:r>
            <a:b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</a:b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  <a:t/>
            </a:r>
            <a:b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</a:br>
            <a:endParaRPr lang="en-GB" altLang="cy-GB" sz="4000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051" name="TextBox 6"/>
          <p:cNvSpPr txBox="1">
            <a:spLocks noChangeArrowheads="1"/>
          </p:cNvSpPr>
          <p:nvPr/>
        </p:nvSpPr>
        <p:spPr bwMode="auto">
          <a:xfrm>
            <a:off x="7715250" y="5951538"/>
            <a:ext cx="1285875" cy="862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cy-GB" sz="500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altLang="cy-GB" sz="5000">
              <a:solidFill>
                <a:schemeClr val="bg1"/>
              </a:solidFill>
              <a:latin typeface="Webdings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616525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ChangeArrowheads="1"/>
          </p:cNvSpPr>
          <p:nvPr/>
        </p:nvSpPr>
        <p:spPr bwMode="auto">
          <a:xfrm>
            <a:off x="244702" y="476671"/>
            <a:ext cx="8892729" cy="5632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</a:rPr>
              <a:t>Ei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</a:rPr>
              <a:t>drugaredd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</a:rPr>
              <a:t>sy’n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</a:rPr>
              <a:t>dragywydd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  <a:t>,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</a:rPr>
              <a:t>nawr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  <a:t> ac am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</a:rPr>
              <a:t>byth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  <a:t>,</a:t>
            </a:r>
            <a:b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</a:b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</a:rPr>
              <a:t>Ar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  <a:t> y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</a:rPr>
              <a:t>rhai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</a:rPr>
              <a:t>sy’n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</a:rPr>
              <a:t>ofni’r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</a:rPr>
              <a:t>Arglwydd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  <a:t>,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</a:rPr>
              <a:t>nawr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  <a:t> ac am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</a:rPr>
              <a:t>byth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  <a:t>.</a:t>
            </a:r>
            <a:b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</a:b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  <a:t>Do,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</a:rPr>
              <a:t>defnyddiodd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</a:rPr>
              <a:t>nerthoedd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</a:rPr>
              <a:t>cryfion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  <a:t/>
            </a:r>
            <a:b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</a:b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  <a:t>I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</a:rPr>
              <a:t>wasgaru’r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</a:rPr>
              <a:t>balch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</a:rPr>
              <a:t>eu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</a:rPr>
              <a:t>calon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  <a:t/>
            </a:r>
            <a:b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</a:b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  <a:t>A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</a:rPr>
              <a:t>darostwng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</a:rPr>
              <a:t>tywysogion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  <a:t>,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</a:rPr>
              <a:t>nawr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  <a:t> ac am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</a:rPr>
              <a:t>byth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  <a:t>.</a:t>
            </a:r>
            <a:b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</a:br>
            <a:endParaRPr lang="en-GB" altLang="cy-GB" sz="4000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051" name="TextBox 6"/>
          <p:cNvSpPr txBox="1">
            <a:spLocks noChangeArrowheads="1"/>
          </p:cNvSpPr>
          <p:nvPr/>
        </p:nvSpPr>
        <p:spPr bwMode="auto">
          <a:xfrm>
            <a:off x="7715250" y="5951538"/>
            <a:ext cx="1285875" cy="862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cy-GB" sz="500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altLang="cy-GB" sz="5000">
              <a:solidFill>
                <a:schemeClr val="bg1"/>
              </a:solidFill>
              <a:latin typeface="Webdings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466929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ChangeArrowheads="1"/>
          </p:cNvSpPr>
          <p:nvPr/>
        </p:nvSpPr>
        <p:spPr bwMode="auto">
          <a:xfrm>
            <a:off x="323528" y="391729"/>
            <a:ext cx="8892729" cy="6247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</a:rPr>
              <a:t>Anrhydeddu’r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</a:rPr>
              <a:t>bobl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</a:rPr>
              <a:t>werin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</a:rPr>
              <a:t>wnaeth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</a:rPr>
              <a:t>f’Arglwydd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</a:rPr>
              <a:t>Dduw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  <a:t/>
            </a:r>
            <a:b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</a:b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</a:rPr>
              <a:t>Llenwi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</a:rPr>
              <a:t>boliau’r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</a:rPr>
              <a:t>rhai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</a:rPr>
              <a:t>mewn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</a:rPr>
              <a:t>newyn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b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</a:b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</a:rPr>
              <a:t>wnaeth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</a:rPr>
              <a:t>f’Arglwydd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</a:rPr>
              <a:t>Dduw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  <a:t>.</a:t>
            </a:r>
            <a:b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</a:b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</a:rPr>
              <a:t>Anfon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</a:rPr>
              <a:t>ymaith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  <a:t> y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</a:rPr>
              <a:t>cyfoethog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  <a:t>,</a:t>
            </a:r>
            <a:b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</a:b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</a:rPr>
              <a:t>Ond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</a:rPr>
              <a:t>i’w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</a:rPr>
              <a:t>bobl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</a:rPr>
              <a:t>mae’n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</a:rPr>
              <a:t>drugarog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  <a:t>,</a:t>
            </a:r>
            <a:b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</a:b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</a:rPr>
              <a:t>Cofio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</a:rPr>
              <a:t>byth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</a:rPr>
              <a:t>yr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  <a:t> hen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</a:rPr>
              <a:t>gyfamod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</a:rPr>
              <a:t>wnaeth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</a:rPr>
              <a:t>f’Arglwydd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</a:rPr>
              <a:t>Dduw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  <a:t>.</a:t>
            </a:r>
            <a:b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</a:b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  <a:t/>
            </a:r>
            <a:b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</a:br>
            <a:endParaRPr lang="en-GB" altLang="cy-GB" sz="4000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051" name="TextBox 6"/>
          <p:cNvSpPr txBox="1">
            <a:spLocks noChangeArrowheads="1"/>
          </p:cNvSpPr>
          <p:nvPr/>
        </p:nvSpPr>
        <p:spPr bwMode="auto">
          <a:xfrm>
            <a:off x="7715250" y="5951538"/>
            <a:ext cx="1285875" cy="862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cy-GB" sz="500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altLang="cy-GB" sz="5000">
              <a:solidFill>
                <a:schemeClr val="bg1"/>
              </a:solidFill>
              <a:latin typeface="Webdings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789876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ChangeArrowheads="1"/>
          </p:cNvSpPr>
          <p:nvPr/>
        </p:nvSpPr>
        <p:spPr bwMode="auto">
          <a:xfrm>
            <a:off x="314675" y="319226"/>
            <a:ext cx="8649813" cy="6247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</a:rPr>
              <a:t>Pob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</a:rPr>
              <a:t>gogoniant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</a:rPr>
              <a:t>rhown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</a:rPr>
              <a:t>i’r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  <a:t> Tad, Amen ac Amen</a:t>
            </a:r>
            <a:b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</a:b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  <a:t>Ac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</a:rPr>
              <a:t>i’r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  <a:t> Mab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</a:rPr>
              <a:t>a’r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</a:rPr>
              <a:t>Ysbryd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</a:rPr>
              <a:t>Glan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  <a:t>, Amen ac Amen.</a:t>
            </a:r>
            <a:b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</a:b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</a:rPr>
              <a:t>Fel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</a:rPr>
              <a:t>yr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</a:rPr>
              <a:t>oedd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</a:rPr>
              <a:t>yn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  <a:t> y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</a:rPr>
              <a:t>dechreuad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  <a:t/>
            </a:r>
            <a:b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</a:b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</a:rPr>
              <a:t>Mae’r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</a:rPr>
              <a:t>awr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  <a:t> hon, a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</a:rPr>
              <a:t>bydd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</a:rPr>
              <a:t>yn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</a:rPr>
              <a:t>wastad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  <a:t/>
            </a:r>
            <a:b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</a:b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</a:rPr>
              <a:t>Rhof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</a:rPr>
              <a:t>fy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</a:rPr>
              <a:t>einioes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</a:rPr>
              <a:t>iddo'n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</a:rPr>
              <a:t>rhad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  <a:t>, Amen ac Amen. </a:t>
            </a:r>
            <a:b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</a:b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  <a:t/>
            </a:r>
            <a:b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</a:br>
            <a:endParaRPr lang="en-GB" altLang="cy-GB" sz="4000" dirty="0">
              <a:solidFill>
                <a:schemeClr val="bg1"/>
              </a:solidFill>
              <a:latin typeface="Arial" pitchFamily="34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2127250" y="5733256"/>
            <a:ext cx="535781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127250" y="6027222"/>
            <a:ext cx="6477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s-ES" altLang="cy-GB" sz="1800" dirty="0" smtClean="0">
                <a:solidFill>
                  <a:schemeClr val="bg1"/>
                </a:solidFill>
                <a:latin typeface="Arial" pitchFamily="34" charset="0"/>
              </a:rPr>
              <a:t>Y </a:t>
            </a:r>
            <a:r>
              <a:rPr lang="es-ES" altLang="cy-GB" sz="1800" dirty="0" err="1" smtClean="0">
                <a:solidFill>
                  <a:schemeClr val="bg1"/>
                </a:solidFill>
                <a:latin typeface="Arial" pitchFamily="34" charset="0"/>
              </a:rPr>
              <a:t>Magnificat</a:t>
            </a:r>
            <a:r>
              <a:rPr lang="es-ES" altLang="cy-GB" sz="1800" dirty="0" smtClean="0">
                <a:solidFill>
                  <a:schemeClr val="bg1"/>
                </a:solidFill>
                <a:latin typeface="Arial" pitchFamily="34" charset="0"/>
              </a:rPr>
              <a:t>, </a:t>
            </a:r>
            <a:r>
              <a:rPr lang="es-ES" altLang="cy-GB" sz="1800" dirty="0" err="1" smtClean="0">
                <a:solidFill>
                  <a:schemeClr val="bg1"/>
                </a:solidFill>
                <a:latin typeface="Arial" pitchFamily="34" charset="0"/>
              </a:rPr>
              <a:t>addas</a:t>
            </a:r>
            <a:r>
              <a:rPr lang="es-ES" altLang="cy-GB" sz="1800" dirty="0" smtClean="0">
                <a:solidFill>
                  <a:schemeClr val="bg1"/>
                </a:solidFill>
                <a:latin typeface="Arial" pitchFamily="34" charset="0"/>
              </a:rPr>
              <a:t>. </a:t>
            </a:r>
            <a:r>
              <a:rPr lang="es-ES" altLang="cy-GB" sz="1800" dirty="0" err="1" smtClean="0">
                <a:solidFill>
                  <a:schemeClr val="bg1"/>
                </a:solidFill>
                <a:latin typeface="Arial" pitchFamily="34" charset="0"/>
              </a:rPr>
              <a:t>Cass</a:t>
            </a:r>
            <a:r>
              <a:rPr lang="es-ES" altLang="cy-GB" sz="1800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s-ES" altLang="cy-GB" sz="1800" dirty="0" err="1" smtClean="0">
                <a:solidFill>
                  <a:schemeClr val="bg1"/>
                </a:solidFill>
                <a:latin typeface="Arial" pitchFamily="34" charset="0"/>
              </a:rPr>
              <a:t>Meurig</a:t>
            </a:r>
            <a:r>
              <a:rPr lang="es-ES" altLang="cy-GB" sz="1800" dirty="0" smtClean="0">
                <a:solidFill>
                  <a:schemeClr val="bg1"/>
                </a:solidFill>
                <a:latin typeface="Arial" pitchFamily="34" charset="0"/>
              </a:rPr>
              <a:t/>
            </a:r>
            <a:br>
              <a:rPr lang="es-ES" altLang="cy-GB" sz="1800" dirty="0" smtClean="0">
                <a:solidFill>
                  <a:schemeClr val="bg1"/>
                </a:solidFill>
                <a:latin typeface="Arial" pitchFamily="34" charset="0"/>
              </a:rPr>
            </a:br>
            <a:endParaRPr lang="en-GB" altLang="cy-GB" sz="1800" dirty="0">
              <a:solidFill>
                <a:schemeClr val="bg1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9745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55</Words>
  <Application>Microsoft Office PowerPoint</Application>
  <PresentationFormat>On-screen Show (4:3)</PresentationFormat>
  <Paragraphs>10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Times New Roman</vt:lpstr>
      <vt:lpstr>Arial</vt:lpstr>
      <vt:lpstr>Calibri</vt:lpstr>
      <vt:lpstr>Webdings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Rhys</dc:creator>
  <cp:lastModifiedBy>G Jenkins</cp:lastModifiedBy>
  <cp:revision>29</cp:revision>
  <dcterms:created xsi:type="dcterms:W3CDTF">2004-06-14T19:13:38Z</dcterms:created>
  <dcterms:modified xsi:type="dcterms:W3CDTF">2016-06-13T11:57:55Z</dcterms:modified>
</cp:coreProperties>
</file>