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2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94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09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73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3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16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9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2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706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93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270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41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4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8676" y="292964"/>
            <a:ext cx="88678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 </a:t>
            </a:r>
            <a:r>
              <a:rPr lang="en-US" sz="4000" dirty="0" err="1">
                <a:solidFill>
                  <a:schemeClr val="bg1"/>
                </a:solidFill>
              </a:rPr>
              <a:t>Arglwydd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brenin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Mae d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it-IT" sz="4000" dirty="0">
                <a:solidFill>
                  <a:schemeClr val="bg1"/>
                </a:solidFill>
              </a:rPr>
              <a:t>enw di mor fawr ryfeddol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s-ES_tradnl" sz="4000" dirty="0" err="1">
                <a:solidFill>
                  <a:schemeClr val="bg1"/>
                </a:solidFill>
              </a:rPr>
              <a:t>Ardderchog</a:t>
            </a:r>
            <a:r>
              <a:rPr lang="es-ES_tradnl" sz="4000" dirty="0">
                <a:solidFill>
                  <a:schemeClr val="bg1"/>
                </a:solidFill>
              </a:rPr>
              <a:t> </a:t>
            </a:r>
            <a:r>
              <a:rPr lang="es-ES_tradnl" sz="4000" dirty="0" err="1">
                <a:solidFill>
                  <a:schemeClr val="bg1"/>
                </a:solidFill>
              </a:rPr>
              <a:t>wyt</a:t>
            </a:r>
            <a:r>
              <a:rPr lang="es-ES_tradnl" sz="4000" dirty="0">
                <a:solidFill>
                  <a:schemeClr val="bg1"/>
                </a:solidFill>
              </a:rPr>
              <a:t> dros dir a </a:t>
            </a:r>
            <a:r>
              <a:rPr lang="es-ES_tradnl" sz="4000" dirty="0" err="1">
                <a:solidFill>
                  <a:schemeClr val="bg1"/>
                </a:solidFill>
              </a:rPr>
              <a:t>moroedd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Gosodaist</a:t>
            </a:r>
            <a:r>
              <a:rPr lang="en-US" sz="4000" dirty="0">
                <a:solidFill>
                  <a:schemeClr val="bg1"/>
                </a:solidFill>
              </a:rPr>
              <a:t> d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 err="1">
                <a:solidFill>
                  <a:schemeClr val="bg1"/>
                </a:solidFill>
              </a:rPr>
              <a:t>ogoniant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uwch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nefoedd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O, Dad </a:t>
            </a:r>
            <a:r>
              <a:rPr lang="en-US" sz="4000" b="1" dirty="0" err="1">
                <a:solidFill>
                  <a:schemeClr val="bg1"/>
                </a:solidFill>
              </a:rPr>
              <a:t>annwyl</a:t>
            </a:r>
            <a:r>
              <a:rPr lang="en-US" sz="4000" b="1" dirty="0">
                <a:solidFill>
                  <a:schemeClr val="bg1"/>
                </a:solidFill>
              </a:rPr>
              <a:t>, O, </a:t>
            </a:r>
            <a:r>
              <a:rPr lang="en-US" sz="4000" b="1" dirty="0" err="1">
                <a:solidFill>
                  <a:schemeClr val="bg1"/>
                </a:solidFill>
              </a:rPr>
              <a:t>frenin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sanctaidd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fawr</a:t>
            </a:r>
            <a:r>
              <a:rPr lang="en-US" sz="4000" b="1" dirty="0">
                <a:solidFill>
                  <a:schemeClr val="bg1"/>
                </a:solidFill>
              </a:rPr>
              <a:t> yw </a:t>
            </a:r>
            <a:r>
              <a:rPr lang="en-US" sz="4000" b="1" dirty="0" err="1">
                <a:solidFill>
                  <a:schemeClr val="bg1"/>
                </a:solidFill>
              </a:rPr>
              <a:t>dy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enw</a:t>
            </a:r>
            <a:r>
              <a:rPr lang="en-US" sz="4000" b="1" dirty="0">
                <a:solidFill>
                  <a:schemeClr val="bg1"/>
                </a:solidFill>
              </a:rPr>
              <a:t> di, Amen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9747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8676" y="292964"/>
            <a:ext cx="88678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Fe </a:t>
            </a:r>
            <a:r>
              <a:rPr lang="en-US" sz="4000" dirty="0" err="1">
                <a:solidFill>
                  <a:schemeClr val="bg1"/>
                </a:solidFill>
              </a:rPr>
              <a:t>godaist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noddfa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rhag</a:t>
            </a:r>
            <a:r>
              <a:rPr lang="en-US" sz="4000" dirty="0">
                <a:solidFill>
                  <a:schemeClr val="bg1"/>
                </a:solidFill>
              </a:rPr>
              <a:t> d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 err="1">
                <a:solidFill>
                  <a:schemeClr val="bg1"/>
                </a:solidFill>
              </a:rPr>
              <a:t>elynion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Â </a:t>
            </a:r>
            <a:r>
              <a:rPr lang="en-US" sz="4000" dirty="0" err="1">
                <a:solidFill>
                  <a:schemeClr val="bg1"/>
                </a:solidFill>
              </a:rPr>
              <a:t>lleisiau</a:t>
            </a:r>
            <a:r>
              <a:rPr lang="en-US" sz="4000" dirty="0">
                <a:solidFill>
                  <a:schemeClr val="bg1"/>
                </a:solidFill>
              </a:rPr>
              <a:t> plant, </a:t>
            </a:r>
            <a:r>
              <a:rPr lang="en-US" sz="4000" dirty="0" err="1">
                <a:solidFill>
                  <a:schemeClr val="bg1"/>
                </a:solidFill>
              </a:rPr>
              <a:t>nid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arfau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cryfion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Sŵn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baban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bach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fron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gorwedd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Dawelodd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gelyn</a:t>
            </a:r>
            <a:r>
              <a:rPr lang="en-US" sz="4000" dirty="0">
                <a:solidFill>
                  <a:schemeClr val="bg1"/>
                </a:solidFill>
              </a:rPr>
              <a:t> a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ddialedd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O, Dad </a:t>
            </a:r>
            <a:r>
              <a:rPr lang="en-US" sz="4000" b="1" dirty="0" err="1">
                <a:solidFill>
                  <a:schemeClr val="bg1"/>
                </a:solidFill>
              </a:rPr>
              <a:t>annwyl</a:t>
            </a:r>
            <a:r>
              <a:rPr lang="en-US" sz="4000" b="1" dirty="0">
                <a:solidFill>
                  <a:schemeClr val="bg1"/>
                </a:solidFill>
              </a:rPr>
              <a:t>, O, </a:t>
            </a:r>
            <a:r>
              <a:rPr lang="en-US" sz="4000" b="1" dirty="0" err="1">
                <a:solidFill>
                  <a:schemeClr val="bg1"/>
                </a:solidFill>
              </a:rPr>
              <a:t>frenin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sanctaidd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fawr</a:t>
            </a:r>
            <a:r>
              <a:rPr lang="en-US" sz="4000" b="1" dirty="0">
                <a:solidFill>
                  <a:schemeClr val="bg1"/>
                </a:solidFill>
              </a:rPr>
              <a:t> yw </a:t>
            </a:r>
            <a:r>
              <a:rPr lang="en-US" sz="4000" b="1" dirty="0" err="1">
                <a:solidFill>
                  <a:schemeClr val="bg1"/>
                </a:solidFill>
              </a:rPr>
              <a:t>dy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enw</a:t>
            </a:r>
            <a:r>
              <a:rPr lang="en-US" sz="4000" b="1" dirty="0">
                <a:solidFill>
                  <a:schemeClr val="bg1"/>
                </a:solidFill>
              </a:rPr>
              <a:t> di, Amen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953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8676" y="292964"/>
            <a:ext cx="88678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Wrth </a:t>
            </a:r>
            <a:r>
              <a:rPr lang="en-US" sz="4000" dirty="0" err="1">
                <a:solidFill>
                  <a:schemeClr val="bg1"/>
                </a:solidFill>
              </a:rPr>
              <a:t>edrych</a:t>
            </a:r>
            <a:r>
              <a:rPr lang="en-US" sz="4000" dirty="0">
                <a:solidFill>
                  <a:schemeClr val="bg1"/>
                </a:solidFill>
              </a:rPr>
              <a:t> fry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ddyfnder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gofod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fysedd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>
                <a:solidFill>
                  <a:schemeClr val="bg1"/>
                </a:solidFill>
              </a:rPr>
              <a:t>n </a:t>
            </a:r>
            <a:r>
              <a:rPr lang="en-US" sz="4000" dirty="0" err="1">
                <a:solidFill>
                  <a:schemeClr val="bg1"/>
                </a:solidFill>
              </a:rPr>
              <a:t>ryfeddod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nl-NL" sz="4000" dirty="0">
                <a:solidFill>
                  <a:schemeClr val="bg1"/>
                </a:solidFill>
              </a:rPr>
              <a:t>Lloer, s</a:t>
            </a:r>
            <a:r>
              <a:rPr lang="fr-FR" sz="4000" dirty="0">
                <a:solidFill>
                  <a:schemeClr val="bg1"/>
                </a:solidFill>
              </a:rPr>
              <a:t>ê</a:t>
            </a:r>
            <a:r>
              <a:rPr lang="en-US" sz="4000" dirty="0">
                <a:solidFill>
                  <a:schemeClr val="bg1"/>
                </a:solidFill>
              </a:rPr>
              <a:t>r, </a:t>
            </a:r>
            <a:r>
              <a:rPr lang="en-US" sz="4000" dirty="0" err="1">
                <a:solidFill>
                  <a:schemeClr val="bg1"/>
                </a:solidFill>
              </a:rPr>
              <a:t>planedau</a:t>
            </a:r>
            <a:r>
              <a:rPr lang="en-US" sz="4000" dirty="0">
                <a:solidFill>
                  <a:schemeClr val="bg1"/>
                </a:solidFill>
              </a:rPr>
              <a:t> yn </a:t>
            </a:r>
            <a:r>
              <a:rPr lang="en-US" sz="4000" dirty="0" err="1">
                <a:solidFill>
                  <a:schemeClr val="bg1"/>
                </a:solidFill>
              </a:rPr>
              <a:t>disgleirio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Pa </a:t>
            </a:r>
            <a:r>
              <a:rPr lang="en-US" sz="4000" dirty="0" err="1">
                <a:solidFill>
                  <a:schemeClr val="bg1"/>
                </a:solidFill>
              </a:rPr>
              <a:t>beth</a:t>
            </a:r>
            <a:r>
              <a:rPr lang="en-US" sz="4000" dirty="0">
                <a:solidFill>
                  <a:schemeClr val="bg1"/>
                </a:solidFill>
              </a:rPr>
              <a:t> yw </a:t>
            </a:r>
            <a:r>
              <a:rPr lang="en-US" sz="4000" dirty="0" err="1">
                <a:solidFill>
                  <a:schemeClr val="bg1"/>
                </a:solidFill>
              </a:rPr>
              <a:t>dyn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</a:t>
            </a:r>
            <a:r>
              <a:rPr lang="en-US" sz="4000" dirty="0">
                <a:solidFill>
                  <a:schemeClr val="bg1"/>
                </a:solidFill>
              </a:rPr>
              <a:t> ei gofio?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O, Dad </a:t>
            </a:r>
            <a:r>
              <a:rPr lang="en-US" sz="4000" b="1" dirty="0" err="1">
                <a:solidFill>
                  <a:schemeClr val="bg1"/>
                </a:solidFill>
              </a:rPr>
              <a:t>annwyl</a:t>
            </a:r>
            <a:r>
              <a:rPr lang="en-US" sz="4000" b="1" dirty="0">
                <a:solidFill>
                  <a:schemeClr val="bg1"/>
                </a:solidFill>
              </a:rPr>
              <a:t>, O, </a:t>
            </a:r>
            <a:r>
              <a:rPr lang="en-US" sz="4000" b="1" dirty="0" err="1">
                <a:solidFill>
                  <a:schemeClr val="bg1"/>
                </a:solidFill>
              </a:rPr>
              <a:t>frenin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sanctaidd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fawr</a:t>
            </a:r>
            <a:r>
              <a:rPr lang="en-US" sz="4000" b="1" dirty="0">
                <a:solidFill>
                  <a:schemeClr val="bg1"/>
                </a:solidFill>
              </a:rPr>
              <a:t> yw </a:t>
            </a:r>
            <a:r>
              <a:rPr lang="en-US" sz="4000" b="1" dirty="0" err="1">
                <a:solidFill>
                  <a:schemeClr val="bg1"/>
                </a:solidFill>
              </a:rPr>
              <a:t>dy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enw</a:t>
            </a:r>
            <a:r>
              <a:rPr lang="en-US" sz="4000" b="1" dirty="0">
                <a:solidFill>
                  <a:schemeClr val="bg1"/>
                </a:solidFill>
              </a:rPr>
              <a:t> di, Amen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9547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8676" y="292964"/>
            <a:ext cx="886782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 err="1">
                <a:solidFill>
                  <a:schemeClr val="bg1"/>
                </a:solidFill>
              </a:rPr>
              <a:t>Ond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dirty="0" err="1">
                <a:solidFill>
                  <a:schemeClr val="bg1"/>
                </a:solidFill>
              </a:rPr>
              <a:t>gwnaethost</a:t>
            </a:r>
            <a:r>
              <a:rPr lang="fr-FR" sz="4000" dirty="0">
                <a:solidFill>
                  <a:schemeClr val="bg1"/>
                </a:solidFill>
              </a:rPr>
              <a:t> ti y </a:t>
            </a:r>
            <a:r>
              <a:rPr lang="fr-FR" sz="4000" dirty="0" err="1">
                <a:solidFill>
                  <a:schemeClr val="bg1"/>
                </a:solidFill>
              </a:rPr>
              <a:t>teulu</a:t>
            </a:r>
            <a:r>
              <a:rPr lang="fr-FR" sz="4000" dirty="0">
                <a:solidFill>
                  <a:schemeClr val="bg1"/>
                </a:solidFill>
              </a:rPr>
              <a:t> </a:t>
            </a:r>
            <a:r>
              <a:rPr lang="fr-FR" sz="4000" dirty="0" err="1">
                <a:solidFill>
                  <a:schemeClr val="bg1"/>
                </a:solidFill>
              </a:rPr>
              <a:t>dynol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Ychydig</a:t>
            </a:r>
            <a:r>
              <a:rPr lang="en-US" sz="4000" dirty="0">
                <a:solidFill>
                  <a:schemeClr val="bg1"/>
                </a:solidFill>
              </a:rPr>
              <a:t> is </a:t>
            </a:r>
            <a:r>
              <a:rPr lang="en-US" sz="4000" dirty="0" err="1">
                <a:solidFill>
                  <a:schemeClr val="bg1"/>
                </a:solidFill>
              </a:rPr>
              <a:t>na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>
                <a:solidFill>
                  <a:schemeClr val="bg1"/>
                </a:solidFill>
              </a:rPr>
              <a:t>r </a:t>
            </a:r>
            <a:r>
              <a:rPr lang="en-US" sz="4000" dirty="0" err="1">
                <a:solidFill>
                  <a:schemeClr val="bg1"/>
                </a:solidFill>
              </a:rPr>
              <a:t>bodau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Coronaist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fr-FR" sz="4000" dirty="0">
                <a:solidFill>
                  <a:schemeClr val="bg1"/>
                </a:solidFill>
              </a:rPr>
              <a:t>â’</a:t>
            </a:r>
            <a:r>
              <a:rPr lang="en-US" sz="4000" dirty="0" err="1">
                <a:solidFill>
                  <a:schemeClr val="bg1"/>
                </a:solidFill>
              </a:rPr>
              <a:t>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nefol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fawredd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phob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ysblander</a:t>
            </a:r>
            <a:r>
              <a:rPr lang="en-US" sz="4000" dirty="0">
                <a:solidFill>
                  <a:schemeClr val="bg1"/>
                </a:solidFill>
              </a:rPr>
              <a:t> ac </a:t>
            </a:r>
            <a:r>
              <a:rPr lang="en-US" sz="4000" dirty="0" err="1">
                <a:solidFill>
                  <a:schemeClr val="bg1"/>
                </a:solidFill>
              </a:rPr>
              <a:t>anrhydedd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O, Dad </a:t>
            </a:r>
            <a:r>
              <a:rPr lang="en-US" sz="4000" b="1" dirty="0" err="1">
                <a:solidFill>
                  <a:schemeClr val="bg1"/>
                </a:solidFill>
              </a:rPr>
              <a:t>annwyl</a:t>
            </a:r>
            <a:r>
              <a:rPr lang="en-US" sz="4000" b="1" dirty="0">
                <a:solidFill>
                  <a:schemeClr val="bg1"/>
                </a:solidFill>
              </a:rPr>
              <a:t>, O, </a:t>
            </a:r>
            <a:r>
              <a:rPr lang="en-US" sz="4000" b="1" dirty="0" err="1">
                <a:solidFill>
                  <a:schemeClr val="bg1"/>
                </a:solidFill>
              </a:rPr>
              <a:t>frenin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sanctaidd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fawr</a:t>
            </a:r>
            <a:r>
              <a:rPr lang="en-US" sz="4000" b="1" dirty="0">
                <a:solidFill>
                  <a:schemeClr val="bg1"/>
                </a:solidFill>
              </a:rPr>
              <a:t> yw </a:t>
            </a:r>
            <a:r>
              <a:rPr lang="en-US" sz="4000" b="1" dirty="0" err="1">
                <a:solidFill>
                  <a:schemeClr val="bg1"/>
                </a:solidFill>
              </a:rPr>
              <a:t>dy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enw</a:t>
            </a:r>
            <a:r>
              <a:rPr lang="en-US" sz="4000" b="1" dirty="0">
                <a:solidFill>
                  <a:schemeClr val="bg1"/>
                </a:solidFill>
              </a:rPr>
              <a:t> di, Amen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ebdings" pitchFamily="18" charset="2"/>
              </a:rPr>
              <a:t>4</a:t>
            </a:r>
            <a:endParaRPr kumimoji="0" lang="cy-GB" sz="5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379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8676" y="292964"/>
            <a:ext cx="886782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Rhoist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arbennig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>
                <a:solidFill>
                  <a:schemeClr val="bg1"/>
                </a:solidFill>
              </a:rPr>
              <a:t>r </a:t>
            </a:r>
            <a:r>
              <a:rPr lang="en-US" sz="4000" dirty="0" err="1">
                <a:solidFill>
                  <a:schemeClr val="bg1"/>
                </a:solidFill>
              </a:rPr>
              <a:t>ddyniolaeth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Gofalu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greadigaeth</a:t>
            </a:r>
            <a:r>
              <a:rPr lang="en-US" sz="4000" dirty="0">
                <a:solidFill>
                  <a:schemeClr val="bg1"/>
                </a:solidFill>
              </a:rPr>
              <a:t>: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greaduriaid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nefoedd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rhai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sy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en-US" sz="4000" dirty="0">
                <a:solidFill>
                  <a:schemeClr val="bg1"/>
                </a:solidFill>
              </a:rPr>
              <a:t>n </a:t>
            </a:r>
            <a:r>
              <a:rPr lang="en-US" sz="4000" dirty="0" err="1">
                <a:solidFill>
                  <a:schemeClr val="bg1"/>
                </a:solidFill>
              </a:rPr>
              <a:t>teithio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llwybrau</a:t>
            </a:r>
            <a:r>
              <a:rPr lang="fr-FR" sz="4000" dirty="0">
                <a:solidFill>
                  <a:schemeClr val="bg1"/>
                </a:solidFill>
              </a:rPr>
              <a:t>’</a:t>
            </a:r>
            <a:r>
              <a:rPr lang="nl-NL" sz="4000" dirty="0">
                <a:solidFill>
                  <a:schemeClr val="bg1"/>
                </a:solidFill>
              </a:rPr>
              <a:t>r dyfroedd</a:t>
            </a:r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O, Dad </a:t>
            </a:r>
            <a:r>
              <a:rPr lang="en-US" sz="4000" b="1" dirty="0" err="1">
                <a:solidFill>
                  <a:schemeClr val="bg1"/>
                </a:solidFill>
              </a:rPr>
              <a:t>annwyl</a:t>
            </a:r>
            <a:r>
              <a:rPr lang="en-US" sz="4000" b="1" dirty="0">
                <a:solidFill>
                  <a:schemeClr val="bg1"/>
                </a:solidFill>
              </a:rPr>
              <a:t>, O, </a:t>
            </a:r>
            <a:r>
              <a:rPr lang="en-US" sz="4000" b="1" dirty="0" err="1">
                <a:solidFill>
                  <a:schemeClr val="bg1"/>
                </a:solidFill>
              </a:rPr>
              <a:t>frenin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sanctaidd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b="1" dirty="0" err="1">
                <a:solidFill>
                  <a:schemeClr val="bg1"/>
                </a:solidFill>
              </a:rPr>
              <a:t>Mor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fawr</a:t>
            </a:r>
            <a:r>
              <a:rPr lang="en-US" sz="4000" b="1" dirty="0">
                <a:solidFill>
                  <a:schemeClr val="bg1"/>
                </a:solidFill>
              </a:rPr>
              <a:t> yw </a:t>
            </a:r>
            <a:r>
              <a:rPr lang="en-US" sz="4000" b="1" dirty="0" err="1">
                <a:solidFill>
                  <a:schemeClr val="bg1"/>
                </a:solidFill>
              </a:rPr>
              <a:t>dy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  <a:r>
              <a:rPr lang="en-US" sz="4000" b="1" dirty="0" err="1">
                <a:solidFill>
                  <a:schemeClr val="bg1"/>
                </a:solidFill>
              </a:rPr>
              <a:t>enw</a:t>
            </a:r>
            <a:r>
              <a:rPr lang="en-US" sz="4000" b="1" dirty="0">
                <a:solidFill>
                  <a:schemeClr val="bg1"/>
                </a:solidFill>
              </a:rPr>
              <a:t> di, Amen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38510" y="6103506"/>
            <a:ext cx="60846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err="1">
                <a:solidFill>
                  <a:schemeClr val="bg1"/>
                </a:solidFill>
              </a:rPr>
              <a:t>Hawlfraint</a:t>
            </a:r>
            <a:r>
              <a:rPr lang="en-US" sz="1600" dirty="0">
                <a:solidFill>
                  <a:schemeClr val="bg1"/>
                </a:solidFill>
              </a:rPr>
              <a:t>: </a:t>
            </a:r>
            <a:r>
              <a:rPr lang="en-US" sz="1600" dirty="0" err="1">
                <a:solidFill>
                  <a:schemeClr val="bg1"/>
                </a:solidFill>
              </a:rPr>
              <a:t>G</a:t>
            </a:r>
            <a:r>
              <a:rPr lang="en-US" sz="1600" b="1" dirty="0" err="1">
                <a:solidFill>
                  <a:schemeClr val="bg1"/>
                </a:solidFill>
              </a:rPr>
              <a:t>eiriau</a:t>
            </a:r>
            <a:r>
              <a:rPr lang="en-US" sz="1600" b="1" dirty="0">
                <a:solidFill>
                  <a:schemeClr val="bg1"/>
                </a:solidFill>
              </a:rPr>
              <a:t>:  Cass Meurig (</a:t>
            </a:r>
            <a:r>
              <a:rPr lang="en-US" sz="1600" b="1" dirty="0" err="1">
                <a:solidFill>
                  <a:schemeClr val="bg1"/>
                </a:solidFill>
              </a:rPr>
              <a:t>addasiad</a:t>
            </a:r>
            <a:r>
              <a:rPr lang="en-US" sz="1600" b="1" dirty="0">
                <a:solidFill>
                  <a:schemeClr val="bg1"/>
                </a:solidFill>
              </a:rPr>
              <a:t> o </a:t>
            </a:r>
            <a:r>
              <a:rPr lang="en-US" sz="1600" b="1" dirty="0" err="1">
                <a:solidFill>
                  <a:schemeClr val="bg1"/>
                </a:solidFill>
              </a:rPr>
              <a:t>Salm</a:t>
            </a:r>
            <a:r>
              <a:rPr lang="en-US" sz="1600" b="1" dirty="0">
                <a:solidFill>
                  <a:schemeClr val="bg1"/>
                </a:solidFill>
              </a:rPr>
              <a:t> 8)  </a:t>
            </a:r>
            <a:endParaRPr lang="en-US" sz="1600" dirty="0">
              <a:solidFill>
                <a:schemeClr val="bg1"/>
              </a:solidFill>
            </a:endParaRPr>
          </a:p>
          <a:p>
            <a:pPr algn="r"/>
            <a:r>
              <a:rPr lang="en-US" sz="1600" b="1" dirty="0" err="1">
                <a:solidFill>
                  <a:schemeClr val="bg1"/>
                </a:solidFill>
              </a:rPr>
              <a:t>Tôn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en-US" sz="1600" b="1" dirty="0" err="1">
                <a:solidFill>
                  <a:schemeClr val="bg1"/>
                </a:solidFill>
              </a:rPr>
              <a:t>Cainc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yr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Aradwr</a:t>
            </a:r>
            <a:r>
              <a:rPr lang="en-US" sz="1600" b="1" dirty="0">
                <a:solidFill>
                  <a:schemeClr val="bg1"/>
                </a:solidFill>
              </a:rPr>
              <a:t> (</a:t>
            </a:r>
            <a:r>
              <a:rPr lang="en-US" sz="1600" b="1" dirty="0" err="1">
                <a:solidFill>
                  <a:schemeClr val="bg1"/>
                </a:solidFill>
              </a:rPr>
              <a:t>tradd</a:t>
            </a:r>
            <a:r>
              <a:rPr lang="en-US" sz="1600" b="1" dirty="0">
                <a:solidFill>
                  <a:schemeClr val="bg1"/>
                </a:solidFill>
              </a:rPr>
              <a:t>.)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156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 Meurig Thomas</dc:creator>
  <cp:lastModifiedBy>G Jenkins</cp:lastModifiedBy>
  <cp:revision>2</cp:revision>
  <dcterms:created xsi:type="dcterms:W3CDTF">2016-05-02T20:19:15Z</dcterms:created>
  <dcterms:modified xsi:type="dcterms:W3CDTF">2016-05-03T08:03:22Z</dcterms:modified>
</cp:coreProperties>
</file>