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601" r:id="rId3"/>
    <p:sldId id="59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89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8157" y="692696"/>
            <a:ext cx="871296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>
                <a:latin typeface="Arial" pitchFamily="34" charset="0"/>
                <a:cs typeface="Arial" pitchFamily="34" charset="0"/>
              </a:rPr>
              <a:t>Yn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wylaidd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trown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atat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Harglwydd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i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ddiolch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am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allwedd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i’th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wledd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y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wledd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bar’towyd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ddeiliaid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sy’n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chwennych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a’th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pan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lethwn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bwysau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gofalon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ddeui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i’w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cario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o’th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fodd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yn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nyddiau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golled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hiraeth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estynni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gysur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yn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rhodd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88640"/>
            <a:ext cx="3377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 err="1">
                <a:latin typeface="+mj-lt"/>
              </a:rPr>
              <a:t>Tôn</a:t>
            </a:r>
            <a:r>
              <a:rPr lang="en-GB" sz="1800" dirty="0">
                <a:latin typeface="+mj-lt"/>
              </a:rPr>
              <a:t>: Elliot 219 </a:t>
            </a:r>
            <a:r>
              <a:rPr lang="en-GB" sz="1800" dirty="0" err="1">
                <a:latin typeface="+mj-lt"/>
              </a:rPr>
              <a:t>Caneuon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 err="1">
                <a:latin typeface="+mj-lt"/>
              </a:rPr>
              <a:t>Ffydd</a:t>
            </a:r>
            <a:r>
              <a:rPr lang="en-GB" sz="180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9552" y="548680"/>
            <a:ext cx="82535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>
                <a:latin typeface="Arial" pitchFamily="34" charset="0"/>
                <a:cs typeface="Arial" pitchFamily="34" charset="0"/>
              </a:rPr>
              <a:t>Yn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eiddgar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trown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atat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 wrth gofio</a:t>
            </a: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fod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yn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ddi-hun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lygaid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yn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gwylio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camre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a’th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fron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yn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agored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i’n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cwyn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ddwylo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sy’n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barod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â’u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nodded,</a:t>
            </a: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a’th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freichiau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sy’n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cyrraedd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pob un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grwydrodd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o’r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gorlan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luniaist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i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gadw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blant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yn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gytûn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53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584" y="404664"/>
            <a:ext cx="853244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Yn </a:t>
            </a:r>
            <a:r>
              <a:rPr lang="en-US" sz="4000" dirty="0" err="1">
                <a:latin typeface="+mj-lt"/>
              </a:rPr>
              <a:t>llawen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trown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atat</a:t>
            </a:r>
            <a:r>
              <a:rPr lang="en-US" sz="4000" dirty="0">
                <a:latin typeface="+mj-lt"/>
              </a:rPr>
              <a:t> i </a:t>
            </a:r>
            <a:r>
              <a:rPr lang="en-US" sz="4000" dirty="0" err="1">
                <a:latin typeface="+mj-lt"/>
              </a:rPr>
              <a:t>ddiolch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am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, y </a:t>
            </a:r>
            <a:r>
              <a:rPr lang="en-US" sz="4000" dirty="0" err="1">
                <a:latin typeface="+mj-lt"/>
              </a:rPr>
              <a:t>Drws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yw’n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cau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cymell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wna</a:t>
            </a:r>
            <a:r>
              <a:rPr lang="en-US" sz="4000" dirty="0">
                <a:latin typeface="+mj-lt"/>
              </a:rPr>
              <a:t> i </a:t>
            </a:r>
            <a:r>
              <a:rPr lang="en-US" sz="4000" dirty="0" err="1">
                <a:latin typeface="+mj-lt"/>
              </a:rPr>
              <a:t>ddod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atat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thrwyddo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sy’n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dyfnhau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rhown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foliant</a:t>
            </a:r>
            <a:r>
              <a:rPr lang="en-US" sz="4000" dirty="0">
                <a:latin typeface="+mj-lt"/>
              </a:rPr>
              <a:t> i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 am y </a:t>
            </a:r>
            <a:r>
              <a:rPr lang="en-US" sz="4000" dirty="0" err="1">
                <a:latin typeface="+mj-lt"/>
              </a:rPr>
              <a:t>gofal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sy’n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llifo</a:t>
            </a:r>
            <a:r>
              <a:rPr lang="en-US" sz="4000" dirty="0">
                <a:latin typeface="+mj-lt"/>
              </a:rPr>
              <a:t> fel </a:t>
            </a:r>
            <a:r>
              <a:rPr lang="en-US" sz="4000" dirty="0" err="1">
                <a:latin typeface="+mj-lt"/>
              </a:rPr>
              <a:t>ewyn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don,</a:t>
            </a:r>
          </a:p>
          <a:p>
            <a:r>
              <a:rPr lang="en-US" sz="4000" dirty="0" err="1">
                <a:latin typeface="+mj-lt"/>
              </a:rPr>
              <a:t>gan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arllwys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bendithio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dihafal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mor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rasol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friwiau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bron</a:t>
            </a:r>
            <a:r>
              <a:rPr lang="en-US" sz="4000" dirty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59492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707904" y="6330015"/>
            <a:ext cx="52709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400" dirty="0">
                <a:latin typeface="Arial" pitchFamily="34" charset="0"/>
                <a:cs typeface="Arial" pitchFamily="34" charset="0"/>
              </a:rPr>
              <a:t>Alice Evans. Defnyddiwyd drwy ganiatâd.</a:t>
            </a: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1680</TotalTime>
  <Words>178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670</cp:revision>
  <dcterms:modified xsi:type="dcterms:W3CDTF">2016-03-04T10:15:52Z</dcterms:modified>
</cp:coreProperties>
</file>