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601" r:id="rId3"/>
    <p:sldId id="597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0925" autoAdjust="0"/>
  </p:normalViewPr>
  <p:slideViewPr>
    <p:cSldViewPr>
      <p:cViewPr varScale="1">
        <p:scale>
          <a:sx n="104" d="100"/>
          <a:sy n="104" d="100"/>
        </p:scale>
        <p:origin x="1890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19672" y="476672"/>
            <a:ext cx="7312201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>
                <a:latin typeface="Arial" pitchFamily="34" charset="0"/>
                <a:cs typeface="Arial" pitchFamily="34" charset="0"/>
              </a:rPr>
              <a:t>Caed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cyfoeth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gras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nefoedd</a:t>
            </a:r>
            <a:endParaRPr lang="en-GB" sz="4000" dirty="0">
              <a:latin typeface="Arial" pitchFamily="34" charset="0"/>
              <a:cs typeface="Arial" pitchFamily="34" charset="0"/>
            </a:endParaRP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	yn y crud,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a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chariad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Tad drwy'r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oesoedd</a:t>
            </a:r>
            <a:endParaRPr lang="en-GB" sz="4000" dirty="0">
              <a:latin typeface="Arial" pitchFamily="34" charset="0"/>
              <a:cs typeface="Arial" pitchFamily="34" charset="0"/>
            </a:endParaRP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	yn y crud;</a:t>
            </a:r>
          </a:p>
          <a:p>
            <a:r>
              <a:rPr lang="en-GB" sz="4000" dirty="0" err="1">
                <a:latin typeface="Arial" pitchFamily="34" charset="0"/>
                <a:cs typeface="Arial" pitchFamily="34" charset="0"/>
              </a:rPr>
              <a:t>caed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Duw'n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ei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holl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ogoniant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o fore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dydd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trefniant</a:t>
            </a:r>
            <a:endParaRPr lang="en-GB" sz="4000" dirty="0">
              <a:latin typeface="Arial" pitchFamily="34" charset="0"/>
              <a:cs typeface="Arial" pitchFamily="34" charset="0"/>
            </a:endParaRP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yn Eden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gyda'i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ramant</a:t>
            </a:r>
            <a:endParaRPr lang="en-GB" sz="4000" dirty="0">
              <a:latin typeface="Arial" pitchFamily="34" charset="0"/>
              <a:cs typeface="Arial" pitchFamily="34" charset="0"/>
            </a:endParaRP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	yn y crud;</a:t>
            </a:r>
          </a:p>
          <a:p>
            <a:r>
              <a:rPr lang="en-GB" sz="4000" dirty="0" err="1">
                <a:latin typeface="Arial" pitchFamily="34" charset="0"/>
                <a:cs typeface="Arial" pitchFamily="34" charset="0"/>
              </a:rPr>
              <a:t>caed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cysgod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croes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pryniant</a:t>
            </a:r>
            <a:endParaRPr lang="en-GB" sz="4000" dirty="0">
              <a:latin typeface="Arial" pitchFamily="34" charset="0"/>
              <a:cs typeface="Arial" pitchFamily="34" charset="0"/>
            </a:endParaRP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	yn y crud.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3913"/>
            <a:ext cx="3976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 err="1">
                <a:latin typeface="+mj-lt"/>
              </a:rPr>
              <a:t>Tôn</a:t>
            </a:r>
            <a:r>
              <a:rPr lang="en-GB" sz="1800" dirty="0">
                <a:latin typeface="+mj-lt"/>
              </a:rPr>
              <a:t>: </a:t>
            </a:r>
            <a:r>
              <a:rPr lang="en-GB" sz="1800" dirty="0" err="1">
                <a:latin typeface="+mj-lt"/>
              </a:rPr>
              <a:t>Tŵr</a:t>
            </a:r>
            <a:r>
              <a:rPr lang="en-GB" sz="1800" dirty="0">
                <a:latin typeface="+mj-lt"/>
              </a:rPr>
              <a:t> Gwyn, 622 </a:t>
            </a:r>
            <a:r>
              <a:rPr lang="en-GB" sz="1800" dirty="0" err="1">
                <a:latin typeface="+mj-lt"/>
              </a:rPr>
              <a:t>Caneuon</a:t>
            </a:r>
            <a:r>
              <a:rPr lang="en-GB" sz="1800" dirty="0">
                <a:latin typeface="+mj-lt"/>
              </a:rPr>
              <a:t> </a:t>
            </a:r>
            <a:r>
              <a:rPr lang="en-GB" sz="1800" dirty="0" err="1">
                <a:latin typeface="+mj-lt"/>
              </a:rPr>
              <a:t>Ffydd</a:t>
            </a:r>
            <a:r>
              <a:rPr lang="en-GB" sz="1800" dirty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31640" y="188640"/>
            <a:ext cx="684076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>
                <a:latin typeface="Arial" pitchFamily="34" charset="0"/>
                <a:cs typeface="Arial" pitchFamily="34" charset="0"/>
              </a:rPr>
              <a:t>Cyn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dyfod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dydd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eni</a:t>
            </a:r>
            <a:endParaRPr lang="en-GB" sz="4000" dirty="0">
              <a:latin typeface="Arial" pitchFamily="34" charset="0"/>
              <a:cs typeface="Arial" pitchFamily="34" charset="0"/>
            </a:endParaRP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Iesu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da,</a:t>
            </a:r>
          </a:p>
          <a:p>
            <a:r>
              <a:rPr lang="en-GB" sz="4000" dirty="0" err="1">
                <a:latin typeface="Arial" pitchFamily="34" charset="0"/>
                <a:cs typeface="Arial" pitchFamily="34" charset="0"/>
              </a:rPr>
              <a:t>fe'th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folwyd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gan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broffwydi</a:t>
            </a:r>
            <a:endParaRPr lang="en-GB" sz="4000" dirty="0">
              <a:latin typeface="Arial" pitchFamily="34" charset="0"/>
              <a:cs typeface="Arial" pitchFamily="34" charset="0"/>
            </a:endParaRP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Iesu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da,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yn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D'wysog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tangnefeddus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yn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Gyfaill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i'r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trallodus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000" dirty="0" err="1">
                <a:latin typeface="Arial" pitchFamily="34" charset="0"/>
                <a:cs typeface="Arial" pitchFamily="34" charset="0"/>
              </a:rPr>
              <a:t>cyfiawnder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iti'n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wregys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Iesu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da,</a:t>
            </a:r>
          </a:p>
          <a:p>
            <a:r>
              <a:rPr lang="en-GB" sz="4000" dirty="0" err="1">
                <a:latin typeface="Arial" pitchFamily="34" charset="0"/>
                <a:cs typeface="Arial" pitchFamily="34" charset="0"/>
              </a:rPr>
              <a:t>ond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trinwyd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di'n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ddirmygus</a:t>
            </a:r>
            <a:endParaRPr lang="en-GB" sz="4000" dirty="0">
              <a:latin typeface="Arial" pitchFamily="34" charset="0"/>
              <a:cs typeface="Arial" pitchFamily="34" charset="0"/>
            </a:endParaRPr>
          </a:p>
          <a:p>
            <a:r>
              <a:rPr lang="en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latin typeface="Arial" pitchFamily="34" charset="0"/>
                <a:cs typeface="Arial" pitchFamily="34" charset="0"/>
              </a:rPr>
              <a:t>Iesu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 da.</a:t>
            </a:r>
          </a:p>
        </p:txBody>
      </p:sp>
    </p:spTree>
    <p:extLst>
      <p:ext uri="{BB962C8B-B14F-4D97-AF65-F5344CB8AC3E}">
        <p14:creationId xmlns:p14="http://schemas.microsoft.com/office/powerpoint/2010/main" val="517532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35696" y="116632"/>
            <a:ext cx="6624736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Llawenydd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sydd</a:t>
            </a:r>
            <a:r>
              <a:rPr lang="en-US" sz="4000" dirty="0">
                <a:latin typeface="+mj-lt"/>
              </a:rPr>
              <a:t> yn </a:t>
            </a:r>
            <a:r>
              <a:rPr lang="en-US" sz="4000" dirty="0" err="1">
                <a:latin typeface="+mj-lt"/>
              </a:rPr>
              <a:t>Seion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trwot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Ti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can's </a:t>
            </a:r>
            <a:r>
              <a:rPr lang="en-US" sz="4000" dirty="0" err="1">
                <a:latin typeface="+mj-lt"/>
              </a:rPr>
              <a:t>talwyd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dyledion</a:t>
            </a:r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trwot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Ti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cawn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gariad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harfogi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cawn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ffydd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cyfoethogi</a:t>
            </a:r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sicrwydd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gwroli</a:t>
            </a:r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trwot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Ti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iti</a:t>
            </a:r>
            <a:r>
              <a:rPr lang="en-US" sz="4000" dirty="0">
                <a:latin typeface="+mj-lt"/>
              </a:rPr>
              <a:t> gael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eni</a:t>
            </a:r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ynom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ni</a:t>
            </a:r>
            <a:r>
              <a:rPr lang="en-US" sz="4000" dirty="0">
                <a:latin typeface="+mj-lt"/>
              </a:rPr>
              <a:t>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95736" y="6444125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707904" y="6445712"/>
            <a:ext cx="52709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1400" dirty="0">
                <a:latin typeface="Arial" pitchFamily="34" charset="0"/>
                <a:cs typeface="Arial" pitchFamily="34" charset="0"/>
              </a:rPr>
              <a:t>Alice Evans. Defnyddiwyd drwy ganiatâd.</a:t>
            </a:r>
          </a:p>
        </p:txBody>
      </p:sp>
    </p:spTree>
    <p:extLst>
      <p:ext uri="{BB962C8B-B14F-4D97-AF65-F5344CB8AC3E}">
        <p14:creationId xmlns:p14="http://schemas.microsoft.com/office/powerpoint/2010/main" val="2608430761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1712</TotalTime>
  <Words>32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672</cp:revision>
  <dcterms:modified xsi:type="dcterms:W3CDTF">2016-03-04T10:59:53Z</dcterms:modified>
</cp:coreProperties>
</file>