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89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: 852</a:t>
            </a: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7504" y="636880"/>
            <a:ext cx="90364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GB" sz="4000" dirty="0" err="1">
                <a:latin typeface="Arial" pitchFamily="34" charset="0"/>
                <a:cs typeface="Arial" pitchFamily="34" charset="0"/>
              </a:rPr>
              <a:t>Dros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Gymru’n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gwlad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O! Dad 	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dyrchafwn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gri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Y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winllan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wen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roed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i’n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gofal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GB" sz="4000" dirty="0" err="1">
                <a:latin typeface="Arial" pitchFamily="34" charset="0"/>
                <a:cs typeface="Arial" pitchFamily="34" charset="0"/>
              </a:rPr>
              <a:t>D’amddiffyn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cryf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GB" sz="4000" dirty="0" err="1">
                <a:latin typeface="Arial" pitchFamily="34" charset="0"/>
                <a:cs typeface="Arial" pitchFamily="34" charset="0"/>
              </a:rPr>
              <a:t>a’i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cadwo’n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	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ffyddlon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byth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boed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i’r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gwir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a’r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gl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gael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ynddi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nyth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40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mwyn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Fab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a’i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prynodd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iddo’i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hun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O!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crea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hi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Gymru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lun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06481" y="5157192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2008" y="404665"/>
            <a:ext cx="9108504" cy="4536503"/>
          </a:xfrm>
          <a:prstGeom prst="rect">
            <a:avLst/>
          </a:prstGeom>
        </p:spPr>
        <p:txBody>
          <a:bodyPr/>
          <a:lstStyle>
            <a:lvl1pPr marL="341313" indent="-341313" algn="l" defTabSz="449263" rtl="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49263" rtl="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deued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pan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awelon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endParaRPr lang="en-GB" sz="3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chwythu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herwau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gwyw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crindir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cras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cawodydd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endParaRPr lang="en-GB" sz="3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erddi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ffrwythlon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heniaith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 </a:t>
            </a:r>
            <a:r>
              <a:rPr 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gorfoleddus</a:t>
            </a:r>
            <a:r>
              <a:rPr 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hoen</a:t>
            </a:r>
            <a:endParaRPr lang="en-US" sz="3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seinio</a:t>
            </a:r>
            <a:r>
              <a:rPr 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fry </a:t>
            </a:r>
            <a:r>
              <a:rPr 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haeddiannau’r</a:t>
            </a:r>
            <a:r>
              <a:rPr 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addfwyn</a:t>
            </a:r>
            <a:r>
              <a:rPr 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																</a:t>
            </a:r>
            <a:r>
              <a:rPr 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Oen</a:t>
            </a:r>
            <a:r>
              <a:rPr 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944" y="630932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LEWIS VALENTINE, 1893-1986 © Catrin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Gweirrul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Jones.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8963</TotalTime>
  <Words>68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862</cp:revision>
  <dcterms:modified xsi:type="dcterms:W3CDTF">2016-03-11T10:15:59Z</dcterms:modified>
</cp:coreProperties>
</file>