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785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86395" y="1124744"/>
            <a:ext cx="72717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>
                <a:latin typeface="+mj-lt"/>
              </a:rPr>
              <a:t>I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, O Dad </a:t>
            </a:r>
            <a:r>
              <a:rPr lang="en-US" sz="4000" dirty="0" err="1">
                <a:latin typeface="+mj-lt"/>
              </a:rPr>
              <a:t>addfwynaf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ngweddi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gyflwynaf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derfyn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derbyn</a:t>
            </a:r>
            <a:r>
              <a:rPr lang="en-US" sz="4000" dirty="0">
                <a:latin typeface="+mj-lt"/>
              </a:rPr>
              <a:t> di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nghalon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hawddfyd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threialon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gysgod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bydd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ea typeface="Times New Roman" pitchFamily="18" charset="0"/>
              </a:rPr>
              <a:t>JOHN HUGHES, 1896-1968 ©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Delun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Callow.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Defnyddiwyd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ganiatâd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  <p:cxnSp>
        <p:nvCxnSpPr>
          <p:cNvPr id="9" name="Straight Connector 3"/>
          <p:cNvCxnSpPr/>
          <p:nvPr/>
        </p:nvCxnSpPr>
        <p:spPr>
          <a:xfrm>
            <a:off x="2195736" y="515719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2" name="Rectangle 1"/>
          <p:cNvSpPr/>
          <p:nvPr/>
        </p:nvSpPr>
        <p:spPr>
          <a:xfrm>
            <a:off x="539552" y="620688"/>
            <a:ext cx="86197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tydi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feddi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wrando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ngweddi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clyw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llef</a:t>
            </a:r>
            <a:r>
              <a:rPr lang="en-US" sz="4000" dirty="0">
                <a:latin typeface="+mj-lt"/>
              </a:rPr>
              <a:t>, O Dad; 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chofia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ffaeleddau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maddau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nghamweddau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fendith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dyro'n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rhad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8577</TotalTime>
  <Words>29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818</cp:revision>
  <dcterms:modified xsi:type="dcterms:W3CDTF">2016-03-11T10:40:10Z</dcterms:modified>
</cp:coreProperties>
</file>