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99" r:id="rId2"/>
    <p:sldId id="601" r:id="rId3"/>
    <p:sldId id="602" r:id="rId4"/>
    <p:sldId id="600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760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8033" y="620689"/>
            <a:ext cx="8676455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nefol</a:t>
            </a:r>
            <a:r>
              <a:rPr lang="en-US" sz="4000" dirty="0">
                <a:solidFill>
                  <a:schemeClr val="bg1"/>
                </a:solidFill>
              </a:rPr>
              <a:t> Dad, y </a:t>
            </a:r>
            <a:r>
              <a:rPr lang="en-US" sz="4000" dirty="0" err="1">
                <a:solidFill>
                  <a:schemeClr val="bg1"/>
                </a:solidFill>
              </a:rPr>
              <a:t>bythol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ieuanc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erglyw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llef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ran </a:t>
            </a:r>
            <a:r>
              <a:rPr lang="en-US" sz="4000" dirty="0" err="1">
                <a:solidFill>
                  <a:schemeClr val="bg1"/>
                </a:solidFill>
              </a:rPr>
              <a:t>ieuenctid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ngwanwyn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 a than </a:t>
            </a:r>
            <a:r>
              <a:rPr lang="en-US" sz="4000" dirty="0" err="1">
                <a:solidFill>
                  <a:schemeClr val="bg1"/>
                </a:solidFill>
              </a:rPr>
              <a:t>gyfaredd</a:t>
            </a:r>
            <a:r>
              <a:rPr lang="en-US" sz="4000" dirty="0">
                <a:solidFill>
                  <a:schemeClr val="bg1"/>
                </a:solidFill>
              </a:rPr>
              <a:t> 															  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tyn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at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Fab </a:t>
            </a:r>
            <a:r>
              <a:rPr lang="en-US" sz="4000" dirty="0" err="1">
                <a:solidFill>
                  <a:schemeClr val="bg1"/>
                </a:solidFill>
              </a:rPr>
              <a:t>a'i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antur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ddrud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" y="620689"/>
            <a:ext cx="9144000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inni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wybod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rhin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grym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apêl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sêl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aberth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fentro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ddilyn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doed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ddêl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hyd</a:t>
            </a:r>
            <a:r>
              <a:rPr lang="en-US" sz="4000" dirty="0">
                <a:solidFill>
                  <a:schemeClr val="bg1"/>
                </a:solidFill>
              </a:rPr>
              <a:t> union </a:t>
            </a:r>
            <a:r>
              <a:rPr lang="en-US" sz="4000" dirty="0" err="1">
                <a:solidFill>
                  <a:schemeClr val="bg1"/>
                </a:solidFill>
              </a:rPr>
              <a:t>ffordd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llwybrau</a:t>
            </a:r>
            <a:r>
              <a:rPr lang="en-US" sz="4000" dirty="0">
                <a:solidFill>
                  <a:schemeClr val="bg1"/>
                </a:solidFill>
              </a:rPr>
              <a:t> 																	</a:t>
            </a:r>
            <a:r>
              <a:rPr lang="en-US" sz="4000" dirty="0" err="1">
                <a:solidFill>
                  <a:schemeClr val="bg1"/>
                </a:solidFill>
              </a:rPr>
              <a:t>gŵyr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542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620689"/>
            <a:ext cx="9684567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ysbrydola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ddechrau'r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i'th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wasanaethu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ymhob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nwyd</a:t>
            </a:r>
            <a:r>
              <a:rPr lang="en-US" sz="4000" dirty="0">
                <a:solidFill>
                  <a:schemeClr val="bg1"/>
                </a:solidFill>
              </a:rPr>
              <a:t> a dawn,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chwennych</a:t>
            </a:r>
            <a:r>
              <a:rPr lang="en-US" sz="4000" dirty="0">
                <a:solidFill>
                  <a:schemeClr val="bg1"/>
                </a:solidFill>
              </a:rPr>
              <a:t> clod </a:t>
            </a:r>
            <a:r>
              <a:rPr lang="en-US" sz="4000" dirty="0" err="1">
                <a:solidFill>
                  <a:schemeClr val="bg1"/>
                </a:solidFill>
              </a:rPr>
              <a:t>nac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ofni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																	</a:t>
            </a:r>
            <a:r>
              <a:rPr lang="en-US" sz="4000" dirty="0" err="1">
                <a:solidFill>
                  <a:schemeClr val="bg1"/>
                </a:solidFill>
              </a:rPr>
              <a:t>chraith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ogoneddu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ymhob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peth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wnawn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141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4507529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2915816" y="6237312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TUDOR DAVIES© Gwyn T. Davies.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504" y="568349"/>
            <a:ext cx="9396536" cy="300466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Tydi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Nghrist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>
                <a:solidFill>
                  <a:schemeClr val="bg1"/>
                </a:solidFill>
              </a:rPr>
              <a:t>yw </a:t>
            </a:r>
            <a:r>
              <a:rPr lang="en-US" sz="4000" dirty="0" err="1">
                <a:solidFill>
                  <a:schemeClr val="bg1"/>
                </a:solidFill>
              </a:rPr>
              <a:t>gobaith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																		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gwae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nos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wrthod</a:t>
            </a:r>
            <a:r>
              <a:rPr lang="en-US" sz="4000" dirty="0">
                <a:solidFill>
                  <a:schemeClr val="bg1"/>
                </a:solidFill>
              </a:rPr>
              <a:t> di;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arwain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ieuanc</a:t>
            </a:r>
            <a:r>
              <a:rPr lang="en-US" sz="4000" dirty="0">
                <a:solidFill>
                  <a:schemeClr val="bg1"/>
                </a:solidFill>
              </a:rPr>
              <a:t> at y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thrwy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d'anfarwol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achub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6799</TotalTime>
  <Words>103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753</cp:revision>
  <dcterms:modified xsi:type="dcterms:W3CDTF">2016-03-11T13:10:12Z</dcterms:modified>
</cp:coreProperties>
</file>