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5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703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528" y="889550"/>
            <a:ext cx="9001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Dirion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Dad, 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gwrando'n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gweddi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gweld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ymlid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braw;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dyro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obaith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trech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thristwch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cynnal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praw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	try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gwendid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gadernid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law.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4923" y="764704"/>
            <a:ext cx="817354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>
                <a:latin typeface="+mj-lt"/>
              </a:rPr>
              <a:t>Ti all </a:t>
            </a:r>
            <a:r>
              <a:rPr lang="en-US" sz="4200" dirty="0" err="1">
                <a:latin typeface="+mj-lt"/>
              </a:rPr>
              <a:t>droi'r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ystorm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fendith</a:t>
            </a:r>
            <a:endParaRPr lang="en-US" sz="4200" dirty="0">
              <a:latin typeface="+mj-lt"/>
            </a:endParaRPr>
          </a:p>
          <a:p>
            <a:r>
              <a:rPr lang="en-US" sz="4200" dirty="0">
                <a:latin typeface="+mj-lt"/>
              </a:rPr>
              <a:t>	</a:t>
            </a:r>
            <a:r>
              <a:rPr lang="en-US" sz="4200" dirty="0" err="1">
                <a:latin typeface="+mj-lt"/>
              </a:rPr>
              <a:t>i'n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heneidiau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blin</a:t>
            </a:r>
            <a:r>
              <a:rPr lang="en-US" sz="4200" dirty="0">
                <a:latin typeface="+mj-lt"/>
              </a:rPr>
              <a:t> a </a:t>
            </a:r>
            <a:r>
              <a:rPr lang="en-US" sz="4200" dirty="0" err="1">
                <a:latin typeface="+mj-lt"/>
              </a:rPr>
              <a:t>gwyw</a:t>
            </a:r>
            <a:r>
              <a:rPr lang="en-US" sz="4200" dirty="0">
                <a:latin typeface="+mj-lt"/>
              </a:rPr>
              <a:t>;</a:t>
            </a:r>
          </a:p>
          <a:p>
            <a:r>
              <a:rPr lang="en-US" sz="4200" dirty="0" err="1">
                <a:latin typeface="+mj-lt"/>
              </a:rPr>
              <a:t>gennyt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ti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mae'r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feddyginiaeth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>
                <a:latin typeface="+mj-lt"/>
              </a:rPr>
              <a:t>	</a:t>
            </a:r>
            <a:r>
              <a:rPr lang="en-US" sz="4200" dirty="0" err="1">
                <a:latin typeface="+mj-lt"/>
              </a:rPr>
              <a:t>sydd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a'i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rhin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gwella'n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briw</a:t>
            </a:r>
            <a:r>
              <a:rPr lang="en-US" sz="4200" dirty="0">
                <a:latin typeface="+mj-lt"/>
              </a:rPr>
              <a:t>;</a:t>
            </a:r>
          </a:p>
          <a:p>
            <a:r>
              <a:rPr lang="en-US" sz="4200" dirty="0">
                <a:latin typeface="+mj-lt"/>
              </a:rPr>
              <a:t>		</a:t>
            </a:r>
            <a:r>
              <a:rPr lang="en-US" sz="4200" dirty="0" err="1">
                <a:latin typeface="+mj-lt"/>
              </a:rPr>
              <a:t>grym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dy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gariad</a:t>
            </a:r>
            <a:endParaRPr lang="en-US" sz="4200" dirty="0">
              <a:latin typeface="+mj-lt"/>
            </a:endParaRPr>
          </a:p>
          <a:p>
            <a:r>
              <a:rPr lang="en-US" sz="4200" dirty="0">
                <a:latin typeface="+mj-lt"/>
              </a:rPr>
              <a:t>	</a:t>
            </a:r>
            <a:r>
              <a:rPr lang="en-US" sz="4200" dirty="0" err="1">
                <a:latin typeface="+mj-lt"/>
              </a:rPr>
              <a:t>inni'n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brofiad</a:t>
            </a:r>
            <a:r>
              <a:rPr lang="en-US" sz="4200" dirty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digon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yw</a:t>
            </a:r>
            <a:r>
              <a:rPr lang="en-US" sz="4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01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45119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TUDOR DAVIES © Gwyn T. Davies.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610810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Cymorth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fod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barod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>
                <a:latin typeface="Arial" pitchFamily="34" charset="0"/>
                <a:cs typeface="Arial" pitchFamily="34" charset="0"/>
              </a:rPr>
              <a:t>	pan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teithio'r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ben;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gwmni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rhaid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ofni'r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alwad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hwnt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llen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porth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angau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drigfannau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wen.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1582</TotalTime>
  <Words>37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626</cp:revision>
  <dcterms:modified xsi:type="dcterms:W3CDTF">2016-03-11T12:59:54Z</dcterms:modified>
</cp:coreProperties>
</file>