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2" r:id="rId3"/>
    <p:sldId id="583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618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755987"/>
            <a:ext cx="810153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Wele deulu d'Eglwys, Iesu,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ger dy fron yn plygu nawr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wedi'i lethu gan ei wendid,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hiraethu am y wawr: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taer erfyniwn am gael profi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llawnder grym dy Ysbryd Glân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dry ein hofn yn hyder sanctaidd,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dry ein tristwch oll yn gân.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692696"/>
            <a:ext cx="77414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Lle bu ofn yn magu llwfrdra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ac esgusion hawdd gyhyd,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lle daeth niwloedd ein hanobaith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rhyngom ac anghenion byd,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bywha ni drwy dy Ysbryd: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yn ei nerth fe fentrwn ni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gyfeiriad byd a'i gyni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â goludoedd Calfarî.</a:t>
            </a:r>
          </a:p>
        </p:txBody>
      </p:sp>
    </p:spTree>
    <p:extLst>
      <p:ext uri="{BB962C8B-B14F-4D97-AF65-F5344CB8AC3E}">
        <p14:creationId xmlns:p14="http://schemas.microsoft.com/office/powerpoint/2010/main" val="285533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548680"/>
            <a:ext cx="77414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diddyma'r ffiniau, Arglwydd,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sy'n gwahanu plant y llawr,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rhyddha ni drwy dy Ysbryd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i gyhoeddi'r deyrnas fawr: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dyro inni weled heddiw,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er terfysgoedd dynol-ryw,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groes yr Iesu'n unig obaith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dan ei chysgod gad in fyw.</a:t>
            </a:r>
          </a:p>
        </p:txBody>
      </p:sp>
    </p:spTree>
    <p:extLst>
      <p:ext uri="{BB962C8B-B14F-4D97-AF65-F5344CB8AC3E}">
        <p14:creationId xmlns:p14="http://schemas.microsoft.com/office/powerpoint/2010/main" val="85571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5873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971600" y="476672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Boed i'r Ysbryd a ddisgynnodd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ar dy blant, O Arglwydd Dduw,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ein hadfywio heddiw eto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ceir yma Eglwys fyw: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agor eto'i phyrth yn llydan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holl angen dyn o hyd,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	dyro iddi rym dy Ysbryd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fel y gwasanaetho'r byd.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400" dirty="0">
                <a:latin typeface="Arial" pitchFamily="34" charset="0"/>
                <a:cs typeface="Arial" pitchFamily="34" charset="0"/>
              </a:rPr>
              <a:t>GEOFFREY G. DAVIES Defnyddiwyd drwy ganiatâd.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38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444</cp:revision>
  <dcterms:modified xsi:type="dcterms:W3CDTF">2016-03-11T10:50:33Z</dcterms:modified>
</cp:coreProperties>
</file>