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306" r:id="rId2"/>
    <p:sldId id="314" r:id="rId3"/>
    <p:sldId id="315" r:id="rId4"/>
    <p:sldId id="316" r:id="rId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 varScale="1">
        <p:scale>
          <a:sx n="104" d="100"/>
          <a:sy n="104" d="100"/>
        </p:scale>
        <p:origin x="1920" y="102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7504" y="4462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 Ffydd: 478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110661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323528" y="712366"/>
            <a:ext cx="8820472" cy="3436714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O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faban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glân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O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faban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mwyn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/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hardd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wedd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ŵyl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drem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algn="l"/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o'r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ddaethost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inni'n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Frawd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Â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yn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gydradd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ddynion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tlawd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O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faban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glân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O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faban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mwyn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34318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110661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323528" y="784374"/>
            <a:ext cx="8568952" cy="3436714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O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faban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glân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O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faban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mwyn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 </a:t>
            </a:r>
          </a:p>
          <a:p>
            <a:pPr algn="l"/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llawn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o'th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lawenydd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yw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algn="l"/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cysuron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roddi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di </a:t>
            </a:r>
          </a:p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bawb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mewn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poen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gyfyd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gri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O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faban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glân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O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faban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mwyn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endParaRPr lang="en-GB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363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110661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395536" y="712366"/>
            <a:ext cx="8568952" cy="3508722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O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faban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glân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O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faban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mwyn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/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brydferth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yw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gariad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pur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rho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inni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fflam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gariad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di </a:t>
            </a:r>
          </a:p>
          <a:p>
            <a:pPr algn="l"/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danbaid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lewych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ynom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O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faban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glân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O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faban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mwyn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15031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467544" y="640358"/>
            <a:ext cx="8568952" cy="3508722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O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faban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glân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O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faban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mwyn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/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gymorth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in i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wneud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waith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algn="l"/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piau'n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holl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feddiannau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/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boed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teyrngarwch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fyth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O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faban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glân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O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faban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mwyn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929820" y="6165304"/>
            <a:ext cx="81003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 err="1">
                <a:latin typeface="Arial" pitchFamily="34" charset="0"/>
                <a:cs typeface="Arial" pitchFamily="34" charset="0"/>
              </a:rPr>
              <a:t>Priodolir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GB" sz="1400">
                <a:latin typeface="Arial" pitchFamily="34" charset="0"/>
                <a:cs typeface="Arial" pitchFamily="34" charset="0"/>
              </a:rPr>
              <a:t> VALENTIN 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THILO, 1607-62  </a:t>
            </a:r>
            <a:r>
              <a:rPr lang="en-GB" sz="1400" dirty="0" err="1">
                <a:latin typeface="Arial" pitchFamily="34" charset="0"/>
                <a:cs typeface="Arial" pitchFamily="34" charset="0"/>
              </a:rPr>
              <a:t>cyf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. PERCY DEARMER, 1867-1936 </a:t>
            </a:r>
          </a:p>
          <a:p>
            <a:pPr algn="r"/>
            <a:r>
              <a:rPr lang="en-GB" sz="1400" dirty="0">
                <a:latin typeface="Arial" pitchFamily="34" charset="0"/>
                <a:cs typeface="Arial" pitchFamily="34" charset="0"/>
              </a:rPr>
              <a:t>a W. D. WILLIAMS, 1900-85 © </a:t>
            </a:r>
            <a:r>
              <a:rPr lang="en-GB" sz="1400" dirty="0" err="1">
                <a:latin typeface="Arial" pitchFamily="34" charset="0"/>
                <a:cs typeface="Arial" pitchFamily="34" charset="0"/>
              </a:rPr>
              <a:t>geiriau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>
                <a:latin typeface="Arial" pitchFamily="34" charset="0"/>
                <a:cs typeface="Arial" pitchFamily="34" charset="0"/>
              </a:rPr>
              <a:t>Cymraeg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 Iolo Wyn Williams. </a:t>
            </a:r>
            <a:r>
              <a:rPr lang="en-GB" sz="1400" dirty="0" err="1">
                <a:latin typeface="Arial" pitchFamily="34" charset="0"/>
                <a:cs typeface="Arial" pitchFamily="34" charset="0"/>
              </a:rPr>
              <a:t>Defnyddiwyd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>
                <a:latin typeface="Arial" pitchFamily="34" charset="0"/>
                <a:cs typeface="Arial" pitchFamily="34" charset="0"/>
              </a:rPr>
              <a:t>drwy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>
                <a:latin typeface="Arial" pitchFamily="34" charset="0"/>
                <a:cs typeface="Arial" pitchFamily="34" charset="0"/>
              </a:rPr>
              <a:t>ganiatâd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. 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073113" y="4153354"/>
            <a:ext cx="5357813" cy="1587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348462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673</TotalTime>
  <Words>38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Lucida Sans Unicode</vt:lpstr>
      <vt:lpstr>Times New Roman</vt:lpstr>
      <vt:lpstr>Webdings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171</cp:revision>
  <dcterms:modified xsi:type="dcterms:W3CDTF">2016-04-15T11:50:09Z</dcterms:modified>
</cp:coreProperties>
</file>