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306" r:id="rId2"/>
    <p:sldId id="307" r:id="rId3"/>
    <p:sldId id="303" r:id="rId4"/>
    <p:sldId id="308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3" autoAdjust="0"/>
    <p:restoredTop sz="90929"/>
  </p:normalViewPr>
  <p:slideViewPr>
    <p:cSldViewPr>
      <p:cViewPr varScale="1">
        <p:scale>
          <a:sx n="104" d="100"/>
          <a:sy n="104" d="100"/>
        </p:scale>
        <p:origin x="1920" y="72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1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8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6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73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50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582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93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4" name="Picture 3" descr="gig-white-blu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504" y="446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Caneuon Ffydd: 474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835696" y="620688"/>
            <a:ext cx="6048672" cy="4948882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Sisialai'r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awel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fwyn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dros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dôl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gwmpas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Bethlehem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'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mhell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bell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ŵyn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bach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â'r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branciai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ffôl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gwyliai'r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bugeiliaid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hwy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'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mhell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bell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431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907704" y="836712"/>
            <a:ext cx="5400600" cy="2880320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Sisialai'r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awel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fwyn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dros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dôl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gwmpas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Bethlehem,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'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mhell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bell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722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123728" y="490662"/>
            <a:ext cx="6264696" cy="3442394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Canai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angylion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llon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uwch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fwyn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garol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iddo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'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mhell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bell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preseb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gwael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roed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iddo'n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daeth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Crist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Fethlehem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'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mhell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bell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7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930542" y="4365104"/>
            <a:ext cx="5357813" cy="1587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591272" y="6386099"/>
            <a:ext cx="6552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dirty="0">
                <a:latin typeface="Arial" pitchFamily="34" charset="0"/>
                <a:cs typeface="Arial" pitchFamily="34" charset="0"/>
              </a:rPr>
              <a:t>HEIDELBERG PRESS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cyf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. JOHN HUGHES, 1896-1968 ©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geiriau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Cymraeg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Delun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Callow.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Defnyddiwyd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drwy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ganiatâd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907704" y="836712"/>
            <a:ext cx="5400600" cy="2880320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Sisialai'r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awel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fwyn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dros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dôl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gwmpas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Bethlehem,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'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mhell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bell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ôl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33069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65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Lucida Sans Unicode</vt:lpstr>
      <vt:lpstr>Times New Roman</vt:lpstr>
      <vt:lpstr>Webdings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162</cp:revision>
  <dcterms:modified xsi:type="dcterms:W3CDTF">2016-03-11T10:35:04Z</dcterms:modified>
</cp:coreProperties>
</file>