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4"/>
  </p:notesMasterIdLst>
  <p:sldIdLst>
    <p:sldId id="510" r:id="rId2"/>
    <p:sldId id="512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104" d="100"/>
          <a:sy n="104" d="100"/>
        </p:scale>
        <p:origin x="1920" y="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720BC7C-17A1-42AD-81CF-87F7AB2435B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720BC7C-17A1-42AD-81CF-87F7AB2435B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-36512" y="611971"/>
            <a:ext cx="928903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>
                <a:latin typeface="+mj-lt"/>
                <a:cs typeface="Arial" pitchFamily="34" charset="0"/>
              </a:rPr>
              <a:t>O Grist, </a:t>
            </a:r>
            <a:r>
              <a:rPr lang="en-US" sz="4000" dirty="0" err="1">
                <a:latin typeface="+mj-lt"/>
                <a:cs typeface="Arial" pitchFamily="34" charset="0"/>
              </a:rPr>
              <a:t>tydi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yw'r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ffordd</a:t>
            </a:r>
            <a:r>
              <a:rPr lang="en-US" sz="4000" dirty="0">
                <a:latin typeface="+mj-lt"/>
                <a:cs typeface="Arial" pitchFamily="34" charset="0"/>
              </a:rPr>
              <a:t> at </a:t>
            </a:r>
            <a:r>
              <a:rPr lang="en-US" sz="4000" dirty="0" err="1">
                <a:latin typeface="+mj-lt"/>
                <a:cs typeface="Arial" pitchFamily="34" charset="0"/>
              </a:rPr>
              <a:t>Dduw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ein</a:t>
            </a:r>
            <a:r>
              <a:rPr lang="en-US" sz="4000" dirty="0">
                <a:latin typeface="+mj-lt"/>
                <a:cs typeface="Arial" pitchFamily="34" charset="0"/>
              </a:rPr>
              <a:t> Tad,</a:t>
            </a:r>
            <a:br>
              <a:rPr lang="en-US" sz="4000" dirty="0">
                <a:latin typeface="+mj-lt"/>
                <a:cs typeface="Arial" pitchFamily="34" charset="0"/>
              </a:rPr>
            </a:br>
            <a:r>
              <a:rPr lang="en-US" sz="4000" dirty="0">
                <a:latin typeface="+mj-lt"/>
                <a:cs typeface="Arial" pitchFamily="34" charset="0"/>
              </a:rPr>
              <a:t>	am </a:t>
            </a:r>
            <a:r>
              <a:rPr lang="en-US" sz="4000" dirty="0" err="1">
                <a:latin typeface="+mj-lt"/>
                <a:cs typeface="Arial" pitchFamily="34" charset="0"/>
              </a:rPr>
              <a:t>dy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ddatguddiad</a:t>
            </a:r>
            <a:r>
              <a:rPr lang="en-US" sz="4000" dirty="0">
                <a:latin typeface="+mj-lt"/>
                <a:cs typeface="Arial" pitchFamily="34" charset="0"/>
              </a:rPr>
              <a:t>, </a:t>
            </a:r>
            <a:r>
              <a:rPr lang="en-US" sz="4000" dirty="0" err="1">
                <a:latin typeface="+mj-lt"/>
                <a:cs typeface="Arial" pitchFamily="34" charset="0"/>
              </a:rPr>
              <a:t>diolchwn</a:t>
            </a:r>
            <a:r>
              <a:rPr lang="en-US" sz="4000" dirty="0">
                <a:latin typeface="+mj-lt"/>
                <a:cs typeface="Arial" pitchFamily="34" charset="0"/>
              </a:rPr>
              <a:t>. </a:t>
            </a:r>
            <a:br>
              <a:rPr lang="en-US" sz="4000" dirty="0">
                <a:latin typeface="+mj-lt"/>
                <a:cs typeface="Arial" pitchFamily="34" charset="0"/>
              </a:rPr>
            </a:br>
            <a:r>
              <a:rPr lang="en-US" sz="4000" dirty="0">
                <a:latin typeface="+mj-lt"/>
                <a:cs typeface="Arial" pitchFamily="34" charset="0"/>
              </a:rPr>
              <a:t>		</a:t>
            </a:r>
            <a:r>
              <a:rPr lang="en-US" sz="4000" dirty="0" err="1">
                <a:latin typeface="+mj-lt"/>
                <a:cs typeface="Arial" pitchFamily="34" charset="0"/>
              </a:rPr>
              <a:t>Haleliwia</a:t>
            </a:r>
            <a:r>
              <a:rPr lang="en-US" sz="4000" dirty="0">
                <a:latin typeface="+mj-lt"/>
                <a:cs typeface="Arial" pitchFamily="34" charset="0"/>
              </a:rPr>
              <a:t>! Amen.</a:t>
            </a:r>
          </a:p>
          <a:p>
            <a:endParaRPr lang="en-US" sz="4000" dirty="0">
              <a:latin typeface="+mj-lt"/>
              <a:cs typeface="Arial" pitchFamily="34" charset="0"/>
            </a:endParaRPr>
          </a:p>
          <a:p>
            <a:r>
              <a:rPr lang="en-US" sz="4000" dirty="0">
                <a:latin typeface="+mj-lt"/>
                <a:cs typeface="Arial" pitchFamily="34" charset="0"/>
              </a:rPr>
              <a:t>O Grist, y </a:t>
            </a:r>
            <a:r>
              <a:rPr lang="en-US" sz="4000" dirty="0" err="1">
                <a:latin typeface="+mj-lt"/>
                <a:cs typeface="Arial" pitchFamily="34" charset="0"/>
              </a:rPr>
              <a:t>gwir</a:t>
            </a:r>
            <a:r>
              <a:rPr lang="en-US" sz="4000" dirty="0">
                <a:latin typeface="+mj-lt"/>
                <a:cs typeface="Arial" pitchFamily="34" charset="0"/>
              </a:rPr>
              <a:t> am </a:t>
            </a:r>
            <a:r>
              <a:rPr lang="en-US" sz="4000" dirty="0" err="1">
                <a:latin typeface="+mj-lt"/>
                <a:cs typeface="Arial" pitchFamily="34" charset="0"/>
              </a:rPr>
              <a:t>ystyr</a:t>
            </a:r>
            <a:r>
              <a:rPr lang="en-US" sz="4000" dirty="0">
                <a:latin typeface="+mj-lt"/>
                <a:cs typeface="Arial" pitchFamily="34" charset="0"/>
              </a:rPr>
              <a:t> bod a </a:t>
            </a:r>
            <a:r>
              <a:rPr lang="en-US" sz="4000" dirty="0" err="1">
                <a:latin typeface="+mj-lt"/>
                <a:cs typeface="Arial" pitchFamily="34" charset="0"/>
              </a:rPr>
              <a:t>byw</a:t>
            </a:r>
            <a:r>
              <a:rPr lang="en-US" sz="4000" dirty="0">
                <a:latin typeface="+mj-lt"/>
                <a:cs typeface="Arial" pitchFamily="34" charset="0"/>
              </a:rPr>
              <a:t>,</a:t>
            </a:r>
            <a:br>
              <a:rPr lang="en-US" sz="4000" dirty="0">
                <a:latin typeface="+mj-lt"/>
                <a:cs typeface="Arial" pitchFamily="34" charset="0"/>
              </a:rPr>
            </a:br>
            <a:r>
              <a:rPr lang="en-US" sz="4000" dirty="0">
                <a:latin typeface="+mj-lt"/>
                <a:cs typeface="Arial" pitchFamily="34" charset="0"/>
              </a:rPr>
              <a:t>	 i </a:t>
            </a:r>
            <a:r>
              <a:rPr lang="en-US" sz="4000" dirty="0" err="1">
                <a:latin typeface="+mj-lt"/>
                <a:cs typeface="Arial" pitchFamily="34" charset="0"/>
              </a:rPr>
              <a:t>ti'r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Unigryw</a:t>
            </a:r>
            <a:r>
              <a:rPr lang="en-US" sz="4000" dirty="0">
                <a:latin typeface="+mj-lt"/>
                <a:cs typeface="Arial" pitchFamily="34" charset="0"/>
              </a:rPr>
              <a:t>, </a:t>
            </a:r>
            <a:r>
              <a:rPr lang="en-US" sz="4000" dirty="0" err="1">
                <a:latin typeface="+mj-lt"/>
                <a:cs typeface="Arial" pitchFamily="34" charset="0"/>
              </a:rPr>
              <a:t>plygwn</a:t>
            </a:r>
            <a:r>
              <a:rPr lang="en-US" sz="4000" dirty="0">
                <a:latin typeface="+mj-lt"/>
                <a:cs typeface="Arial" pitchFamily="34" charset="0"/>
              </a:rPr>
              <a:t>.</a:t>
            </a:r>
            <a:br>
              <a:rPr lang="en-US" sz="4000" dirty="0">
                <a:latin typeface="+mj-lt"/>
                <a:cs typeface="Arial" pitchFamily="34" charset="0"/>
              </a:rPr>
            </a:br>
            <a:r>
              <a:rPr lang="en-US" sz="4000" dirty="0">
                <a:latin typeface="+mj-lt"/>
                <a:cs typeface="Arial" pitchFamily="34" charset="0"/>
              </a:rPr>
              <a:t>		</a:t>
            </a:r>
            <a:r>
              <a:rPr lang="en-US" sz="4000" dirty="0" err="1">
                <a:latin typeface="+mj-lt"/>
                <a:cs typeface="Arial" pitchFamily="34" charset="0"/>
              </a:rPr>
              <a:t>Haleliwia</a:t>
            </a:r>
            <a:r>
              <a:rPr lang="en-US" sz="4000" dirty="0">
                <a:latin typeface="+mj-lt"/>
                <a:cs typeface="Arial" pitchFamily="34" charset="0"/>
              </a:rPr>
              <a:t>! Amen.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496" y="3533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386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66645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40367" y="332656"/>
            <a:ext cx="918051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accent3"/>
                </a:solidFill>
                <a:latin typeface="+mj-lt"/>
              </a:rPr>
              <a:t>O Grist, y </a:t>
            </a:r>
            <a:r>
              <a:rPr lang="en-US" sz="4000" dirty="0" err="1">
                <a:solidFill>
                  <a:schemeClr val="accent3"/>
                </a:solidFill>
                <a:latin typeface="+mj-lt"/>
              </a:rPr>
              <a:t>bywyd</a:t>
            </a:r>
            <a:r>
              <a:rPr lang="en-US" sz="4000" dirty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accent3"/>
                </a:solidFill>
                <a:latin typeface="+mj-lt"/>
              </a:rPr>
              <a:t>llawn</a:t>
            </a:r>
            <a:r>
              <a:rPr lang="en-US" sz="4000" dirty="0">
                <a:solidFill>
                  <a:schemeClr val="accent3"/>
                </a:solidFill>
                <a:latin typeface="+mj-lt"/>
              </a:rPr>
              <a:t> i </a:t>
            </a:r>
            <a:r>
              <a:rPr lang="en-US" sz="4000" dirty="0" err="1">
                <a:solidFill>
                  <a:schemeClr val="accent3"/>
                </a:solidFill>
                <a:latin typeface="+mj-lt"/>
              </a:rPr>
              <a:t>bawb</a:t>
            </a:r>
            <a:r>
              <a:rPr lang="en-US" sz="4000" dirty="0">
                <a:solidFill>
                  <a:schemeClr val="accent3"/>
                </a:solidFill>
                <a:latin typeface="+mj-lt"/>
              </a:rPr>
              <a:t> a </a:t>
            </a:r>
            <a:r>
              <a:rPr lang="en-US" sz="4000" dirty="0" err="1">
                <a:solidFill>
                  <a:schemeClr val="accent3"/>
                </a:solidFill>
                <a:latin typeface="+mj-lt"/>
              </a:rPr>
              <a:t>gred</a:t>
            </a:r>
            <a:r>
              <a:rPr lang="en-US" sz="4000" dirty="0">
                <a:solidFill>
                  <a:schemeClr val="accent3"/>
                </a:solidFill>
                <a:latin typeface="+mj-lt"/>
              </a:rPr>
              <a:t>, </a:t>
            </a:r>
            <a:br>
              <a:rPr lang="en-US" sz="4000" dirty="0">
                <a:solidFill>
                  <a:schemeClr val="accent3"/>
                </a:solidFill>
                <a:latin typeface="+mj-lt"/>
              </a:rPr>
            </a:br>
            <a:r>
              <a:rPr lang="en-US" sz="4000" dirty="0">
                <a:solidFill>
                  <a:schemeClr val="accent3"/>
                </a:solidFill>
                <a:latin typeface="+mj-lt"/>
              </a:rPr>
              <a:t>	rho in </a:t>
            </a:r>
            <a:r>
              <a:rPr lang="en-US" sz="4000" dirty="0" err="1">
                <a:solidFill>
                  <a:schemeClr val="accent3"/>
                </a:solidFill>
                <a:latin typeface="+mj-lt"/>
              </a:rPr>
              <a:t>ymddiried</a:t>
            </a:r>
            <a:r>
              <a:rPr lang="en-US" sz="4000" dirty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accent3"/>
                </a:solidFill>
                <a:latin typeface="+mj-lt"/>
              </a:rPr>
              <a:t>ynot</a:t>
            </a:r>
            <a:r>
              <a:rPr lang="en-US" sz="4000" dirty="0">
                <a:solidFill>
                  <a:schemeClr val="accent3"/>
                </a:solidFill>
                <a:latin typeface="+mj-lt"/>
              </a:rPr>
              <a:t>.</a:t>
            </a:r>
            <a:br>
              <a:rPr lang="en-US" sz="4000" dirty="0">
                <a:solidFill>
                  <a:schemeClr val="accent3"/>
                </a:solidFill>
                <a:latin typeface="+mj-lt"/>
              </a:rPr>
            </a:br>
            <a:r>
              <a:rPr lang="en-US" sz="4000" dirty="0">
                <a:solidFill>
                  <a:schemeClr val="accent3"/>
                </a:solidFill>
                <a:latin typeface="+mj-lt"/>
              </a:rPr>
              <a:t>		</a:t>
            </a:r>
            <a:r>
              <a:rPr lang="en-US" sz="4000" dirty="0" err="1">
                <a:solidFill>
                  <a:schemeClr val="accent3"/>
                </a:solidFill>
                <a:latin typeface="+mj-lt"/>
              </a:rPr>
              <a:t>Haleliwia</a:t>
            </a:r>
            <a:r>
              <a:rPr lang="en-US" sz="4000" dirty="0">
                <a:solidFill>
                  <a:schemeClr val="accent3"/>
                </a:solidFill>
                <a:latin typeface="+mj-lt"/>
              </a:rPr>
              <a:t>! Amen.</a:t>
            </a:r>
          </a:p>
          <a:p>
            <a:endParaRPr lang="en-US" sz="4000" dirty="0">
              <a:solidFill>
                <a:schemeClr val="accent3"/>
              </a:solidFill>
              <a:latin typeface="+mj-lt"/>
            </a:endParaRPr>
          </a:p>
          <a:p>
            <a:r>
              <a:rPr lang="en-US" sz="4000" dirty="0">
                <a:solidFill>
                  <a:schemeClr val="accent3"/>
                </a:solidFill>
                <a:latin typeface="+mj-lt"/>
              </a:rPr>
              <a:t>O Grist, y </a:t>
            </a:r>
            <a:r>
              <a:rPr lang="en-US" sz="4000" dirty="0" err="1">
                <a:solidFill>
                  <a:schemeClr val="accent3"/>
                </a:solidFill>
                <a:latin typeface="+mj-lt"/>
              </a:rPr>
              <a:t>drws</a:t>
            </a:r>
            <a:r>
              <a:rPr lang="en-US" sz="4000" dirty="0">
                <a:solidFill>
                  <a:schemeClr val="accent3"/>
                </a:solidFill>
                <a:latin typeface="+mj-lt"/>
              </a:rPr>
              <a:t> i </a:t>
            </a:r>
            <a:r>
              <a:rPr lang="en-US" sz="4000" dirty="0" err="1">
                <a:solidFill>
                  <a:schemeClr val="accent3"/>
                </a:solidFill>
                <a:latin typeface="+mj-lt"/>
              </a:rPr>
              <a:t>fyd</a:t>
            </a:r>
            <a:r>
              <a:rPr lang="en-US" sz="4000" dirty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accent3"/>
                </a:solidFill>
                <a:latin typeface="+mj-lt"/>
              </a:rPr>
              <a:t>dy</a:t>
            </a:r>
            <a:r>
              <a:rPr lang="en-US" sz="4000" dirty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accent3"/>
                </a:solidFill>
                <a:latin typeface="+mj-lt"/>
              </a:rPr>
              <a:t>hedd</a:t>
            </a:r>
            <a:r>
              <a:rPr lang="en-US" sz="4000" dirty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accent3"/>
                </a:solidFill>
                <a:latin typeface="+mj-lt"/>
              </a:rPr>
              <a:t>a'th</a:t>
            </a:r>
            <a:r>
              <a:rPr lang="en-US" sz="4000" dirty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accent3"/>
                </a:solidFill>
                <a:latin typeface="+mj-lt"/>
              </a:rPr>
              <a:t>ras</a:t>
            </a:r>
            <a:r>
              <a:rPr lang="en-US" sz="4000" dirty="0">
                <a:solidFill>
                  <a:schemeClr val="accent3"/>
                </a:solidFill>
                <a:latin typeface="+mj-lt"/>
              </a:rPr>
              <a:t>, </a:t>
            </a:r>
            <a:br>
              <a:rPr lang="en-US" sz="4000" dirty="0">
                <a:solidFill>
                  <a:schemeClr val="accent3"/>
                </a:solidFill>
                <a:latin typeface="+mj-lt"/>
              </a:rPr>
            </a:br>
            <a:r>
              <a:rPr lang="en-US" sz="4000" dirty="0">
                <a:solidFill>
                  <a:schemeClr val="accent3"/>
                </a:solidFill>
                <a:latin typeface="+mj-lt"/>
              </a:rPr>
              <a:t>	deled </a:t>
            </a:r>
            <a:r>
              <a:rPr lang="en-US" sz="4000" dirty="0" err="1">
                <a:solidFill>
                  <a:schemeClr val="accent3"/>
                </a:solidFill>
                <a:latin typeface="+mj-lt"/>
              </a:rPr>
              <a:t>dy</a:t>
            </a:r>
            <a:r>
              <a:rPr lang="en-US" sz="4000" dirty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accent3"/>
                </a:solidFill>
                <a:latin typeface="+mj-lt"/>
              </a:rPr>
              <a:t>deyrnas</a:t>
            </a:r>
            <a:r>
              <a:rPr lang="en-US" sz="4000" dirty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accent3"/>
                </a:solidFill>
                <a:latin typeface="+mj-lt"/>
              </a:rPr>
              <a:t>ynom</a:t>
            </a:r>
            <a:r>
              <a:rPr lang="en-US" sz="4000" dirty="0">
                <a:solidFill>
                  <a:schemeClr val="accent3"/>
                </a:solidFill>
                <a:latin typeface="+mj-lt"/>
              </a:rPr>
              <a:t>.</a:t>
            </a:r>
            <a:br>
              <a:rPr lang="en-US" sz="4000" dirty="0">
                <a:solidFill>
                  <a:schemeClr val="accent3"/>
                </a:solidFill>
                <a:latin typeface="+mj-lt"/>
              </a:rPr>
            </a:br>
            <a:r>
              <a:rPr lang="en-US" sz="4000" dirty="0">
                <a:solidFill>
                  <a:schemeClr val="accent3"/>
                </a:solidFill>
                <a:latin typeface="+mj-lt"/>
              </a:rPr>
              <a:t>		</a:t>
            </a:r>
            <a:r>
              <a:rPr lang="en-US" sz="4000" dirty="0" err="1">
                <a:solidFill>
                  <a:schemeClr val="accent3"/>
                </a:solidFill>
                <a:latin typeface="+mj-lt"/>
              </a:rPr>
              <a:t>Haleliwia</a:t>
            </a:r>
            <a:r>
              <a:rPr lang="en-US" sz="4000" dirty="0">
                <a:solidFill>
                  <a:schemeClr val="accent3"/>
                </a:solidFill>
                <a:latin typeface="+mj-lt"/>
              </a:rPr>
              <a:t>! Amen.</a:t>
            </a:r>
          </a:p>
        </p:txBody>
      </p:sp>
      <p:cxnSp>
        <p:nvCxnSpPr>
          <p:cNvPr id="6" name="Straight Connector 3"/>
          <p:cNvCxnSpPr/>
          <p:nvPr/>
        </p:nvCxnSpPr>
        <p:spPr>
          <a:xfrm>
            <a:off x="2051720" y="4941168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7" name="TextBox 6"/>
          <p:cNvSpPr txBox="1"/>
          <p:nvPr/>
        </p:nvSpPr>
        <p:spPr>
          <a:xfrm>
            <a:off x="2051720" y="6536377"/>
            <a:ext cx="7020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latin typeface="Arial" pitchFamily="34" charset="0"/>
                <a:cs typeface="Arial" pitchFamily="34" charset="0"/>
              </a:rPr>
              <a:t>TUDOR DAVIES © Gwyn T. Davies.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Defnyddiwyd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drwy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ganiatâd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2758</TotalTime>
  <Words>41</Words>
  <Application>Microsoft Office PowerPoint</Application>
  <PresentationFormat>On-screen Show (4:3)</PresentationFormat>
  <Paragraphs>11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Lucida Sans Unicode</vt:lpstr>
      <vt:lpstr>Times New Roman</vt:lpstr>
      <vt:lpstr>Webdings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460</cp:revision>
  <dcterms:modified xsi:type="dcterms:W3CDTF">2016-03-11T12:48:55Z</dcterms:modified>
</cp:coreProperties>
</file>