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99" r:id="rId2"/>
    <p:sldId id="601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60" y="7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3528" y="476672"/>
            <a:ext cx="907300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4000" dirty="0" err="1">
                <a:latin typeface="+mj-lt"/>
              </a:rPr>
              <a:t>Oleuni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nefol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tyrd</a:t>
            </a:r>
            <a:r>
              <a:rPr lang="en-GB" sz="4000" dirty="0">
                <a:latin typeface="+mj-lt"/>
              </a:rPr>
              <a:t> i lawr</a:t>
            </a:r>
          </a:p>
          <a:p>
            <a:r>
              <a:rPr lang="en-GB" sz="4000" dirty="0" err="1">
                <a:latin typeface="+mj-lt"/>
              </a:rPr>
              <a:t>Ar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doriad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gwawr</a:t>
            </a:r>
            <a:r>
              <a:rPr lang="en-GB" sz="4000" dirty="0">
                <a:latin typeface="+mj-lt"/>
              </a:rPr>
              <a:t> yn </a:t>
            </a:r>
            <a:r>
              <a:rPr lang="en-GB" sz="4000" dirty="0" err="1">
                <a:latin typeface="+mj-lt"/>
              </a:rPr>
              <a:t>dirion</a:t>
            </a:r>
            <a:r>
              <a:rPr lang="en-GB" sz="4000" dirty="0">
                <a:latin typeface="+mj-lt"/>
              </a:rPr>
              <a:t>,</a:t>
            </a:r>
          </a:p>
          <a:p>
            <a:r>
              <a:rPr lang="en-GB" sz="4000" dirty="0" err="1">
                <a:latin typeface="+mj-lt"/>
              </a:rPr>
              <a:t>Rhowch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chwithau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glust</a:t>
            </a:r>
            <a:r>
              <a:rPr lang="en-GB" sz="4000" dirty="0">
                <a:latin typeface="+mj-lt"/>
              </a:rPr>
              <a:t>, </a:t>
            </a:r>
            <a:r>
              <a:rPr lang="en-GB" sz="4000" dirty="0" err="1">
                <a:latin typeface="+mj-lt"/>
              </a:rPr>
              <a:t>fugeiliaid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glân</a:t>
            </a:r>
            <a:r>
              <a:rPr lang="en-GB" sz="4000" dirty="0">
                <a:latin typeface="+mj-lt"/>
              </a:rPr>
              <a:t>,</a:t>
            </a:r>
          </a:p>
          <a:p>
            <a:r>
              <a:rPr lang="en-GB" sz="4000" dirty="0">
                <a:latin typeface="+mj-lt"/>
              </a:rPr>
              <a:t>I </a:t>
            </a:r>
            <a:r>
              <a:rPr lang="en-GB" sz="4000" dirty="0" err="1">
                <a:latin typeface="+mj-lt"/>
              </a:rPr>
              <a:t>hyfryd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gân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angylion</a:t>
            </a:r>
            <a:r>
              <a:rPr lang="en-GB" sz="4000" dirty="0">
                <a:latin typeface="+mj-lt"/>
              </a:rPr>
              <a:t>.</a:t>
            </a:r>
          </a:p>
          <a:p>
            <a:r>
              <a:rPr lang="en-GB" sz="4000" dirty="0">
                <a:latin typeface="+mj-lt"/>
              </a:rPr>
              <a:t>Fe </a:t>
            </a:r>
            <a:r>
              <a:rPr lang="en-GB" sz="4000" dirty="0" err="1">
                <a:latin typeface="+mj-lt"/>
              </a:rPr>
              <a:t>aned</a:t>
            </a:r>
            <a:r>
              <a:rPr lang="en-GB" sz="4000" dirty="0">
                <a:latin typeface="+mj-lt"/>
              </a:rPr>
              <a:t> Mab </a:t>
            </a:r>
            <a:r>
              <a:rPr lang="en-GB" sz="4000" dirty="0" err="1">
                <a:latin typeface="+mj-lt"/>
              </a:rPr>
              <a:t>ym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Methlehem</a:t>
            </a:r>
            <a:endParaRPr lang="en-GB" sz="4000" dirty="0">
              <a:latin typeface="+mj-lt"/>
            </a:endParaRPr>
          </a:p>
          <a:p>
            <a:r>
              <a:rPr lang="en-GB" sz="4000" dirty="0">
                <a:latin typeface="+mj-lt"/>
              </a:rPr>
              <a:t>Ac </a:t>
            </a:r>
            <a:r>
              <a:rPr lang="en-GB" sz="4000" dirty="0" err="1">
                <a:latin typeface="+mj-lt"/>
              </a:rPr>
              <a:t>iachawdwriaeth</a:t>
            </a:r>
            <a:r>
              <a:rPr lang="en-GB" sz="4000" dirty="0">
                <a:latin typeface="+mj-lt"/>
              </a:rPr>
              <a:t> yn ei </a:t>
            </a:r>
            <a:r>
              <a:rPr lang="en-GB" sz="4000" dirty="0" err="1">
                <a:latin typeface="+mj-lt"/>
              </a:rPr>
              <a:t>drem</a:t>
            </a:r>
            <a:r>
              <a:rPr lang="en-GB" sz="4000" dirty="0">
                <a:latin typeface="+mj-lt"/>
              </a:rPr>
              <a:t>:</a:t>
            </a:r>
          </a:p>
          <a:p>
            <a:r>
              <a:rPr lang="en-GB" sz="4000" dirty="0">
                <a:latin typeface="+mj-lt"/>
              </a:rPr>
              <a:t>At </a:t>
            </a:r>
            <a:r>
              <a:rPr lang="en-GB" sz="4000" dirty="0" err="1">
                <a:latin typeface="+mj-lt"/>
              </a:rPr>
              <a:t>breseb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Iesu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brysiwn</a:t>
            </a:r>
            <a:r>
              <a:rPr lang="en-GB" sz="4000" dirty="0">
                <a:latin typeface="+mj-lt"/>
              </a:rPr>
              <a:t>,</a:t>
            </a:r>
          </a:p>
          <a:p>
            <a:r>
              <a:rPr lang="en-GB" sz="4000" dirty="0" err="1">
                <a:latin typeface="+mj-lt"/>
              </a:rPr>
              <a:t>Oll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ger</a:t>
            </a:r>
            <a:r>
              <a:rPr lang="en-GB" sz="4000" dirty="0">
                <a:latin typeface="+mj-lt"/>
              </a:rPr>
              <a:t> ei </a:t>
            </a:r>
            <a:r>
              <a:rPr lang="en-GB" sz="4000" dirty="0" err="1">
                <a:latin typeface="+mj-lt"/>
              </a:rPr>
              <a:t>fron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ymgrymwn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51520" y="568424"/>
            <a:ext cx="88924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O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ganol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hedd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y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Wynfa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gain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I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blith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y drain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a'r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drysni</a:t>
            </a:r>
            <a:endParaRPr lang="en-GB" sz="4000" dirty="0">
              <a:latin typeface="Arial" pitchFamily="34" charset="0"/>
              <a:ea typeface="Times New Roman" pitchFamily="18" charset="0"/>
            </a:endParaRP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Mewn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pryd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y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daeth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Mab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Duw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ei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hun</a:t>
            </a:r>
            <a:endParaRPr lang="en-GB" sz="4000" dirty="0">
              <a:latin typeface="Arial" pitchFamily="34" charset="0"/>
              <a:ea typeface="Times New Roman" pitchFamily="18" charset="0"/>
            </a:endParaRP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I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achub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o'r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gyni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.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Daeth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aer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y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nef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mewn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gwisg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o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gnawd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Gynt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ein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 smtClean="0">
                <a:latin typeface="Arial" pitchFamily="34" charset="0"/>
                <a:ea typeface="Times New Roman" pitchFamily="18" charset="0"/>
              </a:rPr>
              <a:t>mwyn</a:t>
            </a: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, 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yn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faban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tlawd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: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Am hynny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byth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heb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flino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Cyd-ganwn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- "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Diolch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Iddo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".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07704" y="6021288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5" name="TextBox 4"/>
          <p:cNvSpPr txBox="1"/>
          <p:nvPr/>
        </p:nvSpPr>
        <p:spPr>
          <a:xfrm>
            <a:off x="1331640" y="6262706"/>
            <a:ext cx="7812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J. T. Jones,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Porthmadog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©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Dafydd F. Jones.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86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8972</TotalTime>
  <Words>120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864</cp:revision>
  <dcterms:modified xsi:type="dcterms:W3CDTF">2016-02-18T11:28:01Z</dcterms:modified>
</cp:coreProperties>
</file>